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57" r:id="rId5"/>
    <p:sldId id="258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1652" autoAdjust="0"/>
  </p:normalViewPr>
  <p:slideViewPr>
    <p:cSldViewPr>
      <p:cViewPr>
        <p:scale>
          <a:sx n="70" d="100"/>
          <a:sy n="70" d="100"/>
        </p:scale>
        <p:origin x="-1194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461502-8340-473E-B250-A9D99DE6BC4A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A37E402-FA51-4898-805F-24E46991AFC8}">
      <dgm:prSet phldrT="[Текст]" custT="1"/>
      <dgm:spPr/>
      <dgm:t>
        <a:bodyPr/>
        <a:lstStyle/>
        <a:p>
          <a:r>
            <a:rPr lang="ru-RU" sz="1600" b="1" dirty="0" smtClean="0"/>
            <a:t>Паспорт безопасности образовательной организации</a:t>
          </a:r>
          <a:endParaRPr lang="ru-RU" sz="1600" b="1" dirty="0"/>
        </a:p>
      </dgm:t>
    </dgm:pt>
    <dgm:pt modelId="{2CEA99FD-04A0-4ADB-A582-5137445301E8}" type="parTrans" cxnId="{35235DC7-C114-4114-B50B-A2A6FDF6C0C6}">
      <dgm:prSet/>
      <dgm:spPr/>
      <dgm:t>
        <a:bodyPr/>
        <a:lstStyle/>
        <a:p>
          <a:endParaRPr lang="ru-RU" sz="1200" b="1"/>
        </a:p>
      </dgm:t>
    </dgm:pt>
    <dgm:pt modelId="{34C552E6-384F-42A7-B048-2CBCB2BAF819}" type="sibTrans" cxnId="{35235DC7-C114-4114-B50B-A2A6FDF6C0C6}">
      <dgm:prSet/>
      <dgm:spPr/>
      <dgm:t>
        <a:bodyPr/>
        <a:lstStyle/>
        <a:p>
          <a:endParaRPr lang="ru-RU" sz="1200" b="1"/>
        </a:p>
      </dgm:t>
    </dgm:pt>
    <dgm:pt modelId="{E414F7BA-0393-4F4B-9C25-8BD7E17058A7}">
      <dgm:prSet phldrT="[Текст]" custT="1"/>
      <dgm:spPr/>
      <dgm:t>
        <a:bodyPr/>
        <a:lstStyle/>
        <a:p>
          <a:r>
            <a:rPr lang="ru-RU" sz="1400" b="1" dirty="0" smtClean="0"/>
            <a:t>Порядок эвакуации работников, обучающихся и иных лиц, находящихся на объекте</a:t>
          </a:r>
          <a:endParaRPr lang="ru-RU" sz="1400" b="1" dirty="0"/>
        </a:p>
      </dgm:t>
    </dgm:pt>
    <dgm:pt modelId="{A688483D-C3AA-4A88-AAE7-8174169586F5}" type="parTrans" cxnId="{77A61BC8-4252-4CB4-90A2-19C9ECA1FB6A}">
      <dgm:prSet/>
      <dgm:spPr/>
      <dgm:t>
        <a:bodyPr/>
        <a:lstStyle/>
        <a:p>
          <a:endParaRPr lang="ru-RU" sz="1200" b="1"/>
        </a:p>
      </dgm:t>
    </dgm:pt>
    <dgm:pt modelId="{A9E5976E-726B-4CC0-8DCF-07F112BF00A8}" type="sibTrans" cxnId="{77A61BC8-4252-4CB4-90A2-19C9ECA1FB6A}">
      <dgm:prSet/>
      <dgm:spPr/>
      <dgm:t>
        <a:bodyPr/>
        <a:lstStyle/>
        <a:p>
          <a:endParaRPr lang="ru-RU" sz="1200" b="1"/>
        </a:p>
      </dgm:t>
    </dgm:pt>
    <dgm:pt modelId="{A3E8726F-15E3-4D7E-A42A-1239DF8FCF9E}">
      <dgm:prSet phldrT="[Текст]" custT="1"/>
      <dgm:spPr/>
      <dgm:t>
        <a:bodyPr/>
        <a:lstStyle/>
        <a:p>
          <a:r>
            <a:rPr lang="ru-RU" sz="1200" b="1" dirty="0" smtClean="0"/>
            <a:t>План взаимодействия с территориальными органами безопасности, МВД РФ и Федеральной службы войск национальной гвардии РФ</a:t>
          </a:r>
          <a:endParaRPr lang="ru-RU" sz="1200" b="1" dirty="0"/>
        </a:p>
      </dgm:t>
    </dgm:pt>
    <dgm:pt modelId="{D2A41E19-8111-4448-8CFA-32FE6BD2E099}" type="parTrans" cxnId="{C3AF114C-CC08-4BFB-A5D8-1D1BD113D0BE}">
      <dgm:prSet/>
      <dgm:spPr/>
      <dgm:t>
        <a:bodyPr/>
        <a:lstStyle/>
        <a:p>
          <a:endParaRPr lang="ru-RU" sz="1200" b="1"/>
        </a:p>
      </dgm:t>
    </dgm:pt>
    <dgm:pt modelId="{E23E20C3-E30A-460B-8335-839B4F42FDF3}" type="sibTrans" cxnId="{C3AF114C-CC08-4BFB-A5D8-1D1BD113D0BE}">
      <dgm:prSet/>
      <dgm:spPr/>
      <dgm:t>
        <a:bodyPr/>
        <a:lstStyle/>
        <a:p>
          <a:endParaRPr lang="ru-RU" sz="1200" b="1"/>
        </a:p>
      </dgm:t>
    </dgm:pt>
    <dgm:pt modelId="{E72267E4-03DB-4651-ABD4-C72AC68C8B04}">
      <dgm:prSet custT="1"/>
      <dgm:spPr/>
      <dgm:t>
        <a:bodyPr/>
        <a:lstStyle/>
        <a:p>
          <a:r>
            <a:rPr lang="ru-RU" sz="1400" b="1" dirty="0" smtClean="0"/>
            <a:t>План профилактической работы по предотвращению террористических актов </a:t>
          </a:r>
          <a:endParaRPr lang="ru-RU" sz="1400" b="1" dirty="0"/>
        </a:p>
      </dgm:t>
    </dgm:pt>
    <dgm:pt modelId="{F436C0BC-2251-468F-8F90-1789BC2781D5}" type="parTrans" cxnId="{611BE09C-9225-4831-8F34-BFB814C3B78B}">
      <dgm:prSet/>
      <dgm:spPr/>
      <dgm:t>
        <a:bodyPr/>
        <a:lstStyle/>
        <a:p>
          <a:endParaRPr lang="ru-RU" sz="1200" b="1"/>
        </a:p>
      </dgm:t>
    </dgm:pt>
    <dgm:pt modelId="{15A1D908-43C9-4657-B4DD-5BB1636AB877}" type="sibTrans" cxnId="{611BE09C-9225-4831-8F34-BFB814C3B78B}">
      <dgm:prSet/>
      <dgm:spPr/>
      <dgm:t>
        <a:bodyPr/>
        <a:lstStyle/>
        <a:p>
          <a:endParaRPr lang="ru-RU" sz="1200" b="1"/>
        </a:p>
      </dgm:t>
    </dgm:pt>
    <dgm:pt modelId="{50CF0FA7-9CF2-4065-A58D-492E533A4831}">
      <dgm:prSet custT="1"/>
      <dgm:spPr/>
      <dgm:t>
        <a:bodyPr/>
        <a:lstStyle/>
        <a:p>
          <a:r>
            <a:rPr lang="ru-RU" sz="1600" b="1" dirty="0" smtClean="0"/>
            <a:t>Инструкции</a:t>
          </a:r>
          <a:endParaRPr lang="ru-RU" sz="1600" b="1" dirty="0"/>
        </a:p>
      </dgm:t>
    </dgm:pt>
    <dgm:pt modelId="{E0F9E561-10E6-495D-81A9-C4585CE236C7}" type="parTrans" cxnId="{DEA2E7F0-48D5-46EA-9720-DAFA56C6A5FB}">
      <dgm:prSet/>
      <dgm:spPr/>
      <dgm:t>
        <a:bodyPr/>
        <a:lstStyle/>
        <a:p>
          <a:endParaRPr lang="ru-RU" sz="1200" b="1"/>
        </a:p>
      </dgm:t>
    </dgm:pt>
    <dgm:pt modelId="{091225B8-4D3F-40AE-81DB-F8EC37B622EE}" type="sibTrans" cxnId="{DEA2E7F0-48D5-46EA-9720-DAFA56C6A5FB}">
      <dgm:prSet/>
      <dgm:spPr/>
      <dgm:t>
        <a:bodyPr/>
        <a:lstStyle/>
        <a:p>
          <a:endParaRPr lang="ru-RU" sz="1200" b="1"/>
        </a:p>
      </dgm:t>
    </dgm:pt>
    <dgm:pt modelId="{ECA18F52-2042-4682-95ED-CF2232A15651}">
      <dgm:prSet custT="1"/>
      <dgm:spPr/>
      <dgm:t>
        <a:bodyPr/>
        <a:lstStyle/>
        <a:p>
          <a:r>
            <a:rPr lang="ru-RU" sz="1600" b="1" dirty="0" smtClean="0"/>
            <a:t>Памятки</a:t>
          </a:r>
          <a:endParaRPr lang="ru-RU" sz="1600" b="1" dirty="0"/>
        </a:p>
      </dgm:t>
    </dgm:pt>
    <dgm:pt modelId="{A2842424-D214-43B5-87E4-757F71A95B9A}" type="parTrans" cxnId="{6366893D-5341-4B1C-9F50-C792CF4AFEC0}">
      <dgm:prSet/>
      <dgm:spPr/>
      <dgm:t>
        <a:bodyPr/>
        <a:lstStyle/>
        <a:p>
          <a:endParaRPr lang="ru-RU" sz="1200" b="1"/>
        </a:p>
      </dgm:t>
    </dgm:pt>
    <dgm:pt modelId="{20D02208-00AA-4C1D-A6EC-FB7EFBCC35E1}" type="sibTrans" cxnId="{6366893D-5341-4B1C-9F50-C792CF4AFEC0}">
      <dgm:prSet/>
      <dgm:spPr/>
      <dgm:t>
        <a:bodyPr/>
        <a:lstStyle/>
        <a:p>
          <a:endParaRPr lang="ru-RU" sz="1200" b="1"/>
        </a:p>
      </dgm:t>
    </dgm:pt>
    <dgm:pt modelId="{2DCA836B-28E3-424D-A97E-799DDE6B2574}">
      <dgm:prSet custT="1"/>
      <dgm:spPr/>
      <dgm:t>
        <a:bodyPr/>
        <a:lstStyle/>
        <a:p>
          <a:r>
            <a:rPr lang="ru-RU" sz="1600" b="1" dirty="0" smtClean="0"/>
            <a:t>Рекомендации </a:t>
          </a:r>
          <a:endParaRPr lang="ru-RU" sz="1600" b="1" dirty="0"/>
        </a:p>
      </dgm:t>
    </dgm:pt>
    <dgm:pt modelId="{022BEADF-9AC8-40E5-ABF4-A776816A4693}" type="parTrans" cxnId="{D3D7DA32-10D4-42AA-B9D0-2DBA13CC5256}">
      <dgm:prSet/>
      <dgm:spPr/>
      <dgm:t>
        <a:bodyPr/>
        <a:lstStyle/>
        <a:p>
          <a:endParaRPr lang="ru-RU" sz="1200" b="1"/>
        </a:p>
      </dgm:t>
    </dgm:pt>
    <dgm:pt modelId="{F7E51BF8-E596-483E-96BF-ABFD471CDDEC}" type="sibTrans" cxnId="{D3D7DA32-10D4-42AA-B9D0-2DBA13CC5256}">
      <dgm:prSet/>
      <dgm:spPr/>
      <dgm:t>
        <a:bodyPr/>
        <a:lstStyle/>
        <a:p>
          <a:endParaRPr lang="ru-RU" sz="1200" b="1"/>
        </a:p>
      </dgm:t>
    </dgm:pt>
    <dgm:pt modelId="{7FF607EC-4BF2-4C6B-984E-29840AD11968}" type="pres">
      <dgm:prSet presAssocID="{FA461502-8340-473E-B250-A9D99DE6BC4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9858034-987E-4777-84E1-522FC36896ED}" type="pres">
      <dgm:prSet presAssocID="{FA461502-8340-473E-B250-A9D99DE6BC4A}" presName="Name1" presStyleCnt="0"/>
      <dgm:spPr/>
      <dgm:t>
        <a:bodyPr/>
        <a:lstStyle/>
        <a:p>
          <a:endParaRPr lang="ru-RU"/>
        </a:p>
      </dgm:t>
    </dgm:pt>
    <dgm:pt modelId="{E3085ACE-D97F-40ED-B580-CE1A3A357629}" type="pres">
      <dgm:prSet presAssocID="{FA461502-8340-473E-B250-A9D99DE6BC4A}" presName="cycle" presStyleCnt="0"/>
      <dgm:spPr/>
      <dgm:t>
        <a:bodyPr/>
        <a:lstStyle/>
        <a:p>
          <a:endParaRPr lang="ru-RU"/>
        </a:p>
      </dgm:t>
    </dgm:pt>
    <dgm:pt modelId="{4A7F2B3D-36C8-49F5-B92B-CF87BE38B3E3}" type="pres">
      <dgm:prSet presAssocID="{FA461502-8340-473E-B250-A9D99DE6BC4A}" presName="srcNode" presStyleLbl="node1" presStyleIdx="0" presStyleCnt="7"/>
      <dgm:spPr/>
      <dgm:t>
        <a:bodyPr/>
        <a:lstStyle/>
        <a:p>
          <a:endParaRPr lang="ru-RU"/>
        </a:p>
      </dgm:t>
    </dgm:pt>
    <dgm:pt modelId="{E6C7983D-45BA-4C06-B53E-6A6CB0D9BDEC}" type="pres">
      <dgm:prSet presAssocID="{FA461502-8340-473E-B250-A9D99DE6BC4A}" presName="conn" presStyleLbl="parChTrans1D2" presStyleIdx="0" presStyleCnt="1"/>
      <dgm:spPr/>
      <dgm:t>
        <a:bodyPr/>
        <a:lstStyle/>
        <a:p>
          <a:endParaRPr lang="ru-RU"/>
        </a:p>
      </dgm:t>
    </dgm:pt>
    <dgm:pt modelId="{CD7F0ACC-3AC2-4C6B-B5A0-9CDBA2DCBEE7}" type="pres">
      <dgm:prSet presAssocID="{FA461502-8340-473E-B250-A9D99DE6BC4A}" presName="extraNode" presStyleLbl="node1" presStyleIdx="0" presStyleCnt="7"/>
      <dgm:spPr/>
      <dgm:t>
        <a:bodyPr/>
        <a:lstStyle/>
        <a:p>
          <a:endParaRPr lang="ru-RU"/>
        </a:p>
      </dgm:t>
    </dgm:pt>
    <dgm:pt modelId="{696E0C11-094B-42D5-AB00-E69F8B1B7C0E}" type="pres">
      <dgm:prSet presAssocID="{FA461502-8340-473E-B250-A9D99DE6BC4A}" presName="dstNode" presStyleLbl="node1" presStyleIdx="0" presStyleCnt="7"/>
      <dgm:spPr/>
      <dgm:t>
        <a:bodyPr/>
        <a:lstStyle/>
        <a:p>
          <a:endParaRPr lang="ru-RU"/>
        </a:p>
      </dgm:t>
    </dgm:pt>
    <dgm:pt modelId="{F7BB1395-3F8F-442F-81D6-29898787AA36}" type="pres">
      <dgm:prSet presAssocID="{7A37E402-FA51-4898-805F-24E46991AFC8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60439-6882-4682-8D8F-7E1E56C1EBF0}" type="pres">
      <dgm:prSet presAssocID="{7A37E402-FA51-4898-805F-24E46991AFC8}" presName="accent_1" presStyleCnt="0"/>
      <dgm:spPr/>
      <dgm:t>
        <a:bodyPr/>
        <a:lstStyle/>
        <a:p>
          <a:endParaRPr lang="ru-RU"/>
        </a:p>
      </dgm:t>
    </dgm:pt>
    <dgm:pt modelId="{F7B0ED04-93F5-42C7-8510-763BD3763F1C}" type="pres">
      <dgm:prSet presAssocID="{7A37E402-FA51-4898-805F-24E46991AFC8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7B9907C4-1EA7-4692-83AE-7459303CFF1B}" type="pres">
      <dgm:prSet presAssocID="{E414F7BA-0393-4F4B-9C25-8BD7E17058A7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38AC8-D431-45FC-9C88-4B663F87CD09}" type="pres">
      <dgm:prSet presAssocID="{E414F7BA-0393-4F4B-9C25-8BD7E17058A7}" presName="accent_2" presStyleCnt="0"/>
      <dgm:spPr/>
      <dgm:t>
        <a:bodyPr/>
        <a:lstStyle/>
        <a:p>
          <a:endParaRPr lang="ru-RU"/>
        </a:p>
      </dgm:t>
    </dgm:pt>
    <dgm:pt modelId="{C89C58C5-253F-4CC1-8A9C-03EF689C843B}" type="pres">
      <dgm:prSet presAssocID="{E414F7BA-0393-4F4B-9C25-8BD7E17058A7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6E9E8561-A68B-4BDB-9D71-CB4D5589CD73}" type="pres">
      <dgm:prSet presAssocID="{A3E8726F-15E3-4D7E-A42A-1239DF8FCF9E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D5E6E-5F30-4AE9-B63E-6C588A03FC46}" type="pres">
      <dgm:prSet presAssocID="{A3E8726F-15E3-4D7E-A42A-1239DF8FCF9E}" presName="accent_3" presStyleCnt="0"/>
      <dgm:spPr/>
      <dgm:t>
        <a:bodyPr/>
        <a:lstStyle/>
        <a:p>
          <a:endParaRPr lang="ru-RU"/>
        </a:p>
      </dgm:t>
    </dgm:pt>
    <dgm:pt modelId="{D3AE551A-8C19-4E06-B967-F5B04349A550}" type="pres">
      <dgm:prSet presAssocID="{A3E8726F-15E3-4D7E-A42A-1239DF8FCF9E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81EAC69A-BAE8-4025-9CCE-95002B5A034F}" type="pres">
      <dgm:prSet presAssocID="{E72267E4-03DB-4651-ABD4-C72AC68C8B04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296AE-1C45-4B20-AAB5-55FE9D313237}" type="pres">
      <dgm:prSet presAssocID="{E72267E4-03DB-4651-ABD4-C72AC68C8B04}" presName="accent_4" presStyleCnt="0"/>
      <dgm:spPr/>
      <dgm:t>
        <a:bodyPr/>
        <a:lstStyle/>
        <a:p>
          <a:endParaRPr lang="ru-RU"/>
        </a:p>
      </dgm:t>
    </dgm:pt>
    <dgm:pt modelId="{65CCC895-60A6-4BE7-BFCD-8BC5B4ACFB2F}" type="pres">
      <dgm:prSet presAssocID="{E72267E4-03DB-4651-ABD4-C72AC68C8B04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DBF35523-1A9E-417F-BF8B-664FF0383DC4}" type="pres">
      <dgm:prSet presAssocID="{50CF0FA7-9CF2-4065-A58D-492E533A4831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1805F-D641-420B-A60E-09CCF703BF00}" type="pres">
      <dgm:prSet presAssocID="{50CF0FA7-9CF2-4065-A58D-492E533A4831}" presName="accent_5" presStyleCnt="0"/>
      <dgm:spPr/>
      <dgm:t>
        <a:bodyPr/>
        <a:lstStyle/>
        <a:p>
          <a:endParaRPr lang="ru-RU"/>
        </a:p>
      </dgm:t>
    </dgm:pt>
    <dgm:pt modelId="{63D10196-30A6-4730-986B-ED99917B570D}" type="pres">
      <dgm:prSet presAssocID="{50CF0FA7-9CF2-4065-A58D-492E533A4831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9E953055-49AE-4D3D-9D2D-DB81473A39C3}" type="pres">
      <dgm:prSet presAssocID="{ECA18F52-2042-4682-95ED-CF2232A15651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15636-17B5-4E5B-8FBC-863F24A692AE}" type="pres">
      <dgm:prSet presAssocID="{ECA18F52-2042-4682-95ED-CF2232A15651}" presName="accent_6" presStyleCnt="0"/>
      <dgm:spPr/>
      <dgm:t>
        <a:bodyPr/>
        <a:lstStyle/>
        <a:p>
          <a:endParaRPr lang="ru-RU"/>
        </a:p>
      </dgm:t>
    </dgm:pt>
    <dgm:pt modelId="{7E33B785-7CDE-4461-9250-7A9AD9106F9B}" type="pres">
      <dgm:prSet presAssocID="{ECA18F52-2042-4682-95ED-CF2232A15651}" presName="accentRepeatNode" presStyleLbl="solidFgAcc1" presStyleIdx="5" presStyleCnt="7"/>
      <dgm:spPr/>
      <dgm:t>
        <a:bodyPr/>
        <a:lstStyle/>
        <a:p>
          <a:endParaRPr lang="ru-RU"/>
        </a:p>
      </dgm:t>
    </dgm:pt>
    <dgm:pt modelId="{5F19A94A-BF7E-46A2-9522-6B72E0C156FC}" type="pres">
      <dgm:prSet presAssocID="{2DCA836B-28E3-424D-A97E-799DDE6B257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5D6227-4488-4B57-9567-DBC2C6B8E4C8}" type="pres">
      <dgm:prSet presAssocID="{2DCA836B-28E3-424D-A97E-799DDE6B2574}" presName="accent_7" presStyleCnt="0"/>
      <dgm:spPr/>
      <dgm:t>
        <a:bodyPr/>
        <a:lstStyle/>
        <a:p>
          <a:endParaRPr lang="ru-RU"/>
        </a:p>
      </dgm:t>
    </dgm:pt>
    <dgm:pt modelId="{1C8CF0CF-1D3F-4D5A-99D5-FC2438DB5066}" type="pres">
      <dgm:prSet presAssocID="{2DCA836B-28E3-424D-A97E-799DDE6B2574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769CBF4E-59EC-49BE-9453-42012100AB34}" type="presOf" srcId="{A3E8726F-15E3-4D7E-A42A-1239DF8FCF9E}" destId="{6E9E8561-A68B-4BDB-9D71-CB4D5589CD73}" srcOrd="0" destOrd="0" presId="urn:microsoft.com/office/officeart/2008/layout/VerticalCurvedList"/>
    <dgm:cxn modelId="{D3D7DA32-10D4-42AA-B9D0-2DBA13CC5256}" srcId="{FA461502-8340-473E-B250-A9D99DE6BC4A}" destId="{2DCA836B-28E3-424D-A97E-799DDE6B2574}" srcOrd="6" destOrd="0" parTransId="{022BEADF-9AC8-40E5-ABF4-A776816A4693}" sibTransId="{F7E51BF8-E596-483E-96BF-ABFD471CDDEC}"/>
    <dgm:cxn modelId="{611BE09C-9225-4831-8F34-BFB814C3B78B}" srcId="{FA461502-8340-473E-B250-A9D99DE6BC4A}" destId="{E72267E4-03DB-4651-ABD4-C72AC68C8B04}" srcOrd="3" destOrd="0" parTransId="{F436C0BC-2251-468F-8F90-1789BC2781D5}" sibTransId="{15A1D908-43C9-4657-B4DD-5BB1636AB877}"/>
    <dgm:cxn modelId="{475B4F5D-A1F8-4FC8-AC1D-5DFFE9A9B2D6}" type="presOf" srcId="{7A37E402-FA51-4898-805F-24E46991AFC8}" destId="{F7BB1395-3F8F-442F-81D6-29898787AA36}" srcOrd="0" destOrd="0" presId="urn:microsoft.com/office/officeart/2008/layout/VerticalCurvedList"/>
    <dgm:cxn modelId="{8ECD9C47-8701-47B9-B719-66893A6DCFCB}" type="presOf" srcId="{50CF0FA7-9CF2-4065-A58D-492E533A4831}" destId="{DBF35523-1A9E-417F-BF8B-664FF0383DC4}" srcOrd="0" destOrd="0" presId="urn:microsoft.com/office/officeart/2008/layout/VerticalCurvedList"/>
    <dgm:cxn modelId="{6366893D-5341-4B1C-9F50-C792CF4AFEC0}" srcId="{FA461502-8340-473E-B250-A9D99DE6BC4A}" destId="{ECA18F52-2042-4682-95ED-CF2232A15651}" srcOrd="5" destOrd="0" parTransId="{A2842424-D214-43B5-87E4-757F71A95B9A}" sibTransId="{20D02208-00AA-4C1D-A6EC-FB7EFBCC35E1}"/>
    <dgm:cxn modelId="{DF5DBF57-69FB-4B13-9EE5-3CF81AA5CCED}" type="presOf" srcId="{34C552E6-384F-42A7-B048-2CBCB2BAF819}" destId="{E6C7983D-45BA-4C06-B53E-6A6CB0D9BDEC}" srcOrd="0" destOrd="0" presId="urn:microsoft.com/office/officeart/2008/layout/VerticalCurvedList"/>
    <dgm:cxn modelId="{35235DC7-C114-4114-B50B-A2A6FDF6C0C6}" srcId="{FA461502-8340-473E-B250-A9D99DE6BC4A}" destId="{7A37E402-FA51-4898-805F-24E46991AFC8}" srcOrd="0" destOrd="0" parTransId="{2CEA99FD-04A0-4ADB-A582-5137445301E8}" sibTransId="{34C552E6-384F-42A7-B048-2CBCB2BAF819}"/>
    <dgm:cxn modelId="{0B287AF6-8A20-4CA9-B032-A458676D08C6}" type="presOf" srcId="{ECA18F52-2042-4682-95ED-CF2232A15651}" destId="{9E953055-49AE-4D3D-9D2D-DB81473A39C3}" srcOrd="0" destOrd="0" presId="urn:microsoft.com/office/officeart/2008/layout/VerticalCurvedList"/>
    <dgm:cxn modelId="{34462BA8-C416-494F-AE61-7F1D7BAF7BC1}" type="presOf" srcId="{2DCA836B-28E3-424D-A97E-799DDE6B2574}" destId="{5F19A94A-BF7E-46A2-9522-6B72E0C156FC}" srcOrd="0" destOrd="0" presId="urn:microsoft.com/office/officeart/2008/layout/VerticalCurvedList"/>
    <dgm:cxn modelId="{21094C0F-F967-4FB6-8F18-3B078115D648}" type="presOf" srcId="{FA461502-8340-473E-B250-A9D99DE6BC4A}" destId="{7FF607EC-4BF2-4C6B-984E-29840AD11968}" srcOrd="0" destOrd="0" presId="urn:microsoft.com/office/officeart/2008/layout/VerticalCurvedList"/>
    <dgm:cxn modelId="{77A61BC8-4252-4CB4-90A2-19C9ECA1FB6A}" srcId="{FA461502-8340-473E-B250-A9D99DE6BC4A}" destId="{E414F7BA-0393-4F4B-9C25-8BD7E17058A7}" srcOrd="1" destOrd="0" parTransId="{A688483D-C3AA-4A88-AAE7-8174169586F5}" sibTransId="{A9E5976E-726B-4CC0-8DCF-07F112BF00A8}"/>
    <dgm:cxn modelId="{88E5A9A4-E545-4E96-B50D-3301DCD0ACFF}" type="presOf" srcId="{E72267E4-03DB-4651-ABD4-C72AC68C8B04}" destId="{81EAC69A-BAE8-4025-9CCE-95002B5A034F}" srcOrd="0" destOrd="0" presId="urn:microsoft.com/office/officeart/2008/layout/VerticalCurvedList"/>
    <dgm:cxn modelId="{30D9457D-5A9F-4491-A8D1-A64E3EC50CC8}" type="presOf" srcId="{E414F7BA-0393-4F4B-9C25-8BD7E17058A7}" destId="{7B9907C4-1EA7-4692-83AE-7459303CFF1B}" srcOrd="0" destOrd="0" presId="urn:microsoft.com/office/officeart/2008/layout/VerticalCurvedList"/>
    <dgm:cxn modelId="{C3AF114C-CC08-4BFB-A5D8-1D1BD113D0BE}" srcId="{FA461502-8340-473E-B250-A9D99DE6BC4A}" destId="{A3E8726F-15E3-4D7E-A42A-1239DF8FCF9E}" srcOrd="2" destOrd="0" parTransId="{D2A41E19-8111-4448-8CFA-32FE6BD2E099}" sibTransId="{E23E20C3-E30A-460B-8335-839B4F42FDF3}"/>
    <dgm:cxn modelId="{DEA2E7F0-48D5-46EA-9720-DAFA56C6A5FB}" srcId="{FA461502-8340-473E-B250-A9D99DE6BC4A}" destId="{50CF0FA7-9CF2-4065-A58D-492E533A4831}" srcOrd="4" destOrd="0" parTransId="{E0F9E561-10E6-495D-81A9-C4585CE236C7}" sibTransId="{091225B8-4D3F-40AE-81DB-F8EC37B622EE}"/>
    <dgm:cxn modelId="{18E76172-A7A4-4675-BB77-799BFE5E98BD}" type="presParOf" srcId="{7FF607EC-4BF2-4C6B-984E-29840AD11968}" destId="{D9858034-987E-4777-84E1-522FC36896ED}" srcOrd="0" destOrd="0" presId="urn:microsoft.com/office/officeart/2008/layout/VerticalCurvedList"/>
    <dgm:cxn modelId="{EB5916BA-4A9B-4D96-B316-9D105AC09331}" type="presParOf" srcId="{D9858034-987E-4777-84E1-522FC36896ED}" destId="{E3085ACE-D97F-40ED-B580-CE1A3A357629}" srcOrd="0" destOrd="0" presId="urn:microsoft.com/office/officeart/2008/layout/VerticalCurvedList"/>
    <dgm:cxn modelId="{E9F43365-9BA2-4482-8610-AF8F90814A72}" type="presParOf" srcId="{E3085ACE-D97F-40ED-B580-CE1A3A357629}" destId="{4A7F2B3D-36C8-49F5-B92B-CF87BE38B3E3}" srcOrd="0" destOrd="0" presId="urn:microsoft.com/office/officeart/2008/layout/VerticalCurvedList"/>
    <dgm:cxn modelId="{E234BEAA-15D8-4FB1-B282-554CE040B912}" type="presParOf" srcId="{E3085ACE-D97F-40ED-B580-CE1A3A357629}" destId="{E6C7983D-45BA-4C06-B53E-6A6CB0D9BDEC}" srcOrd="1" destOrd="0" presId="urn:microsoft.com/office/officeart/2008/layout/VerticalCurvedList"/>
    <dgm:cxn modelId="{025FD8D7-C13F-42C5-A39E-BC6927D578CC}" type="presParOf" srcId="{E3085ACE-D97F-40ED-B580-CE1A3A357629}" destId="{CD7F0ACC-3AC2-4C6B-B5A0-9CDBA2DCBEE7}" srcOrd="2" destOrd="0" presId="urn:microsoft.com/office/officeart/2008/layout/VerticalCurvedList"/>
    <dgm:cxn modelId="{81963F46-B480-4323-9EA8-58B263C3FD62}" type="presParOf" srcId="{E3085ACE-D97F-40ED-B580-CE1A3A357629}" destId="{696E0C11-094B-42D5-AB00-E69F8B1B7C0E}" srcOrd="3" destOrd="0" presId="urn:microsoft.com/office/officeart/2008/layout/VerticalCurvedList"/>
    <dgm:cxn modelId="{1DD1CF15-F551-47B3-A26B-54CAB387504E}" type="presParOf" srcId="{D9858034-987E-4777-84E1-522FC36896ED}" destId="{F7BB1395-3F8F-442F-81D6-29898787AA36}" srcOrd="1" destOrd="0" presId="urn:microsoft.com/office/officeart/2008/layout/VerticalCurvedList"/>
    <dgm:cxn modelId="{F0A960FA-8559-499F-9C27-96F46675A0F5}" type="presParOf" srcId="{D9858034-987E-4777-84E1-522FC36896ED}" destId="{D7160439-6882-4682-8D8F-7E1E56C1EBF0}" srcOrd="2" destOrd="0" presId="urn:microsoft.com/office/officeart/2008/layout/VerticalCurvedList"/>
    <dgm:cxn modelId="{3E17EB5E-9C1B-4C0C-85C5-B5827CAA9543}" type="presParOf" srcId="{D7160439-6882-4682-8D8F-7E1E56C1EBF0}" destId="{F7B0ED04-93F5-42C7-8510-763BD3763F1C}" srcOrd="0" destOrd="0" presId="urn:microsoft.com/office/officeart/2008/layout/VerticalCurvedList"/>
    <dgm:cxn modelId="{C3C4994A-E49F-4B20-B1FF-86DA85B36EB2}" type="presParOf" srcId="{D9858034-987E-4777-84E1-522FC36896ED}" destId="{7B9907C4-1EA7-4692-83AE-7459303CFF1B}" srcOrd="3" destOrd="0" presId="urn:microsoft.com/office/officeart/2008/layout/VerticalCurvedList"/>
    <dgm:cxn modelId="{B3DE3624-0D30-444B-82ED-976237B79F7D}" type="presParOf" srcId="{D9858034-987E-4777-84E1-522FC36896ED}" destId="{74338AC8-D431-45FC-9C88-4B663F87CD09}" srcOrd="4" destOrd="0" presId="urn:microsoft.com/office/officeart/2008/layout/VerticalCurvedList"/>
    <dgm:cxn modelId="{9F8763B8-4203-499F-ADA0-4BEB5272B4FC}" type="presParOf" srcId="{74338AC8-D431-45FC-9C88-4B663F87CD09}" destId="{C89C58C5-253F-4CC1-8A9C-03EF689C843B}" srcOrd="0" destOrd="0" presId="urn:microsoft.com/office/officeart/2008/layout/VerticalCurvedList"/>
    <dgm:cxn modelId="{CD81EACB-116E-4157-BAC0-D72E5E2DAAC6}" type="presParOf" srcId="{D9858034-987E-4777-84E1-522FC36896ED}" destId="{6E9E8561-A68B-4BDB-9D71-CB4D5589CD73}" srcOrd="5" destOrd="0" presId="urn:microsoft.com/office/officeart/2008/layout/VerticalCurvedList"/>
    <dgm:cxn modelId="{75A5D0A9-348B-4B48-892D-3E183D3849F2}" type="presParOf" srcId="{D9858034-987E-4777-84E1-522FC36896ED}" destId="{038D5E6E-5F30-4AE9-B63E-6C588A03FC46}" srcOrd="6" destOrd="0" presId="urn:microsoft.com/office/officeart/2008/layout/VerticalCurvedList"/>
    <dgm:cxn modelId="{26A1C787-18B3-4703-AD33-23BFD532639B}" type="presParOf" srcId="{038D5E6E-5F30-4AE9-B63E-6C588A03FC46}" destId="{D3AE551A-8C19-4E06-B967-F5B04349A550}" srcOrd="0" destOrd="0" presId="urn:microsoft.com/office/officeart/2008/layout/VerticalCurvedList"/>
    <dgm:cxn modelId="{632D5BE8-DFEE-4416-88C8-D1765ACBE1DE}" type="presParOf" srcId="{D9858034-987E-4777-84E1-522FC36896ED}" destId="{81EAC69A-BAE8-4025-9CCE-95002B5A034F}" srcOrd="7" destOrd="0" presId="urn:microsoft.com/office/officeart/2008/layout/VerticalCurvedList"/>
    <dgm:cxn modelId="{518463C9-BD57-4802-B347-CBB594EA2A1A}" type="presParOf" srcId="{D9858034-987E-4777-84E1-522FC36896ED}" destId="{C73296AE-1C45-4B20-AAB5-55FE9D313237}" srcOrd="8" destOrd="0" presId="urn:microsoft.com/office/officeart/2008/layout/VerticalCurvedList"/>
    <dgm:cxn modelId="{5BEF6754-7E08-4413-9BD5-90C1605C1EC6}" type="presParOf" srcId="{C73296AE-1C45-4B20-AAB5-55FE9D313237}" destId="{65CCC895-60A6-4BE7-BFCD-8BC5B4ACFB2F}" srcOrd="0" destOrd="0" presId="urn:microsoft.com/office/officeart/2008/layout/VerticalCurvedList"/>
    <dgm:cxn modelId="{5E927696-0B0F-497E-9742-08EB2ABFE3F7}" type="presParOf" srcId="{D9858034-987E-4777-84E1-522FC36896ED}" destId="{DBF35523-1A9E-417F-BF8B-664FF0383DC4}" srcOrd="9" destOrd="0" presId="urn:microsoft.com/office/officeart/2008/layout/VerticalCurvedList"/>
    <dgm:cxn modelId="{553671FA-F707-42E8-84ED-B4DEE4520810}" type="presParOf" srcId="{D9858034-987E-4777-84E1-522FC36896ED}" destId="{51C1805F-D641-420B-A60E-09CCF703BF00}" srcOrd="10" destOrd="0" presId="urn:microsoft.com/office/officeart/2008/layout/VerticalCurvedList"/>
    <dgm:cxn modelId="{8ABB59E8-BF7E-47F7-BDAC-23385C2C647B}" type="presParOf" srcId="{51C1805F-D641-420B-A60E-09CCF703BF00}" destId="{63D10196-30A6-4730-986B-ED99917B570D}" srcOrd="0" destOrd="0" presId="urn:microsoft.com/office/officeart/2008/layout/VerticalCurvedList"/>
    <dgm:cxn modelId="{E37120A3-69A4-4073-9869-BC784C9FE77B}" type="presParOf" srcId="{D9858034-987E-4777-84E1-522FC36896ED}" destId="{9E953055-49AE-4D3D-9D2D-DB81473A39C3}" srcOrd="11" destOrd="0" presId="urn:microsoft.com/office/officeart/2008/layout/VerticalCurvedList"/>
    <dgm:cxn modelId="{6275E497-3AE1-4BB4-9B6B-FAE791843308}" type="presParOf" srcId="{D9858034-987E-4777-84E1-522FC36896ED}" destId="{58915636-17B5-4E5B-8FBC-863F24A692AE}" srcOrd="12" destOrd="0" presId="urn:microsoft.com/office/officeart/2008/layout/VerticalCurvedList"/>
    <dgm:cxn modelId="{6B369747-76CE-4408-977B-A54C5A29B590}" type="presParOf" srcId="{58915636-17B5-4E5B-8FBC-863F24A692AE}" destId="{7E33B785-7CDE-4461-9250-7A9AD9106F9B}" srcOrd="0" destOrd="0" presId="urn:microsoft.com/office/officeart/2008/layout/VerticalCurvedList"/>
    <dgm:cxn modelId="{C9BE1EDA-EE55-4EE4-9A02-43EEAFEED833}" type="presParOf" srcId="{D9858034-987E-4777-84E1-522FC36896ED}" destId="{5F19A94A-BF7E-46A2-9522-6B72E0C156FC}" srcOrd="13" destOrd="0" presId="urn:microsoft.com/office/officeart/2008/layout/VerticalCurvedList"/>
    <dgm:cxn modelId="{6909604C-ED3F-4FF4-A7F0-88FB3C766F2E}" type="presParOf" srcId="{D9858034-987E-4777-84E1-522FC36896ED}" destId="{2D5D6227-4488-4B57-9567-DBC2C6B8E4C8}" srcOrd="14" destOrd="0" presId="urn:microsoft.com/office/officeart/2008/layout/VerticalCurvedList"/>
    <dgm:cxn modelId="{9BF4EA30-524D-4FB5-A271-63DCB62F5D0D}" type="presParOf" srcId="{2D5D6227-4488-4B57-9567-DBC2C6B8E4C8}" destId="{1C8CF0CF-1D3F-4D5A-99D5-FC2438DB506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8590EA-209E-4B44-88CE-B0F770E9BF82}" type="doc">
      <dgm:prSet loTypeId="urn:microsoft.com/office/officeart/2005/8/layout/hierarchy3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7F7B4BD-0B20-4B7F-80CF-1FB4C0773AA3}">
      <dgm:prSet phldrT="[Текст]"/>
      <dgm:spPr/>
      <dgm:t>
        <a:bodyPr/>
        <a:lstStyle/>
        <a:p>
          <a:r>
            <a:rPr lang="ru-RU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07.00 – 19.00</a:t>
          </a:r>
          <a:endParaRPr lang="ru-RU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DA6347D-83F0-4AFD-B73D-F7936FF8A06F}" type="parTrans" cxnId="{406A1D97-B7A2-40AC-B847-7EA2AE2CC245}">
      <dgm:prSet/>
      <dgm:spPr/>
      <dgm:t>
        <a:bodyPr/>
        <a:lstStyle/>
        <a:p>
          <a:endParaRPr lang="ru-RU"/>
        </a:p>
      </dgm:t>
    </dgm:pt>
    <dgm:pt modelId="{3E984D40-3A5D-469E-869D-044C647593EB}" type="sibTrans" cxnId="{406A1D97-B7A2-40AC-B847-7EA2AE2CC245}">
      <dgm:prSet/>
      <dgm:spPr/>
      <dgm:t>
        <a:bodyPr/>
        <a:lstStyle/>
        <a:p>
          <a:endParaRPr lang="ru-RU"/>
        </a:p>
      </dgm:t>
    </dgm:pt>
    <dgm:pt modelId="{B0BE34FA-95DB-437E-AAFC-EACC471AD8B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+mn-lt"/>
            </a:rPr>
            <a:t>дежурный персонал</a:t>
          </a:r>
          <a:endParaRPr lang="ru-RU" sz="1400" dirty="0" smtClean="0"/>
        </a:p>
        <a:p>
          <a:endParaRPr lang="ru-RU" sz="1400" dirty="0"/>
        </a:p>
      </dgm:t>
    </dgm:pt>
    <dgm:pt modelId="{267CD291-2E11-4337-9FE6-44507FF3CAE5}" type="parTrans" cxnId="{537C5A04-1DD8-422C-AACF-729DCA879187}">
      <dgm:prSet/>
      <dgm:spPr/>
      <dgm:t>
        <a:bodyPr/>
        <a:lstStyle/>
        <a:p>
          <a:endParaRPr lang="ru-RU"/>
        </a:p>
      </dgm:t>
    </dgm:pt>
    <dgm:pt modelId="{E4698716-B3FA-47C8-B02A-3A307E25CD64}" type="sibTrans" cxnId="{537C5A04-1DD8-422C-AACF-729DCA879187}">
      <dgm:prSet/>
      <dgm:spPr/>
      <dgm:t>
        <a:bodyPr/>
        <a:lstStyle/>
        <a:p>
          <a:endParaRPr lang="ru-RU"/>
        </a:p>
      </dgm:t>
    </dgm:pt>
    <dgm:pt modelId="{FDD226E4-B04E-4E50-82F9-020D1D77BC5A}">
      <dgm:prSet phldrT="[Текст]"/>
      <dgm:spPr/>
      <dgm:t>
        <a:bodyPr/>
        <a:lstStyle/>
        <a:p>
          <a:r>
            <a:rPr lang="ru-RU" sz="1800" dirty="0" smtClean="0">
              <a:latin typeface="+mn-lt"/>
            </a:rPr>
            <a:t>19.00 – 07.00 </a:t>
          </a:r>
          <a:endParaRPr lang="ru-RU" dirty="0"/>
        </a:p>
      </dgm:t>
    </dgm:pt>
    <dgm:pt modelId="{28DEF534-C177-44B6-9E2B-A511B41ADAEB}" type="parTrans" cxnId="{16BA8D57-A728-413B-9A84-522A3BDD73C1}">
      <dgm:prSet/>
      <dgm:spPr/>
      <dgm:t>
        <a:bodyPr/>
        <a:lstStyle/>
        <a:p>
          <a:endParaRPr lang="ru-RU"/>
        </a:p>
      </dgm:t>
    </dgm:pt>
    <dgm:pt modelId="{A492387E-AD43-458F-B476-1670C4445604}" type="sibTrans" cxnId="{16BA8D57-A728-413B-9A84-522A3BDD73C1}">
      <dgm:prSet/>
      <dgm:spPr/>
      <dgm:t>
        <a:bodyPr/>
        <a:lstStyle/>
        <a:p>
          <a:endParaRPr lang="ru-RU"/>
        </a:p>
      </dgm:t>
    </dgm:pt>
    <dgm:pt modelId="{7FFB52C8-4686-45A9-9BF4-0CDA240A6092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+mn-lt"/>
            </a:rPr>
            <a:t>сторож</a:t>
          </a:r>
          <a:endParaRPr lang="ru-RU" dirty="0" smtClean="0"/>
        </a:p>
        <a:p>
          <a:endParaRPr lang="ru-RU" dirty="0"/>
        </a:p>
      </dgm:t>
    </dgm:pt>
    <dgm:pt modelId="{C115CD3C-E477-41C8-A7AC-EB2A0B8B4DDA}" type="parTrans" cxnId="{98403A65-E545-439A-8E4C-BC768A44B181}">
      <dgm:prSet/>
      <dgm:spPr/>
      <dgm:t>
        <a:bodyPr/>
        <a:lstStyle/>
        <a:p>
          <a:endParaRPr lang="ru-RU"/>
        </a:p>
      </dgm:t>
    </dgm:pt>
    <dgm:pt modelId="{7AC87216-1729-45B0-AD92-F46EC5556452}" type="sibTrans" cxnId="{98403A65-E545-439A-8E4C-BC768A44B181}">
      <dgm:prSet/>
      <dgm:spPr/>
      <dgm:t>
        <a:bodyPr/>
        <a:lstStyle/>
        <a:p>
          <a:endParaRPr lang="ru-RU"/>
        </a:p>
      </dgm:t>
    </dgm:pt>
    <dgm:pt modelId="{D78293E1-CE0A-4AEC-80B0-793A8116DFAB}" type="pres">
      <dgm:prSet presAssocID="{B38590EA-209E-4B44-88CE-B0F770E9BF8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219CBB1-43A2-464E-9FB3-3032CC45B917}" type="pres">
      <dgm:prSet presAssocID="{97F7B4BD-0B20-4B7F-80CF-1FB4C0773AA3}" presName="root" presStyleCnt="0"/>
      <dgm:spPr/>
    </dgm:pt>
    <dgm:pt modelId="{63A4A408-DE91-4D71-BDFB-10360606A5D8}" type="pres">
      <dgm:prSet presAssocID="{97F7B4BD-0B20-4B7F-80CF-1FB4C0773AA3}" presName="rootComposite" presStyleCnt="0"/>
      <dgm:spPr/>
    </dgm:pt>
    <dgm:pt modelId="{2CEF6915-271B-4398-939E-11B4C6A9A264}" type="pres">
      <dgm:prSet presAssocID="{97F7B4BD-0B20-4B7F-80CF-1FB4C0773AA3}" presName="rootText" presStyleLbl="node1" presStyleIdx="0" presStyleCnt="2"/>
      <dgm:spPr/>
      <dgm:t>
        <a:bodyPr/>
        <a:lstStyle/>
        <a:p>
          <a:endParaRPr lang="ru-RU"/>
        </a:p>
      </dgm:t>
    </dgm:pt>
    <dgm:pt modelId="{439A0AAF-6D19-4FB8-8B3D-B023B44A2C18}" type="pres">
      <dgm:prSet presAssocID="{97F7B4BD-0B20-4B7F-80CF-1FB4C0773AA3}" presName="rootConnector" presStyleLbl="node1" presStyleIdx="0" presStyleCnt="2"/>
      <dgm:spPr/>
      <dgm:t>
        <a:bodyPr/>
        <a:lstStyle/>
        <a:p>
          <a:endParaRPr lang="ru-RU"/>
        </a:p>
      </dgm:t>
    </dgm:pt>
    <dgm:pt modelId="{216E0918-F63C-488C-A1D2-EF5B8D40E9B5}" type="pres">
      <dgm:prSet presAssocID="{97F7B4BD-0B20-4B7F-80CF-1FB4C0773AA3}" presName="childShape" presStyleCnt="0"/>
      <dgm:spPr/>
    </dgm:pt>
    <dgm:pt modelId="{C559DF69-589C-4F17-B63C-54BDD9B23113}" type="pres">
      <dgm:prSet presAssocID="{267CD291-2E11-4337-9FE6-44507FF3CAE5}" presName="Name13" presStyleLbl="parChTrans1D2" presStyleIdx="0" presStyleCnt="2"/>
      <dgm:spPr/>
      <dgm:t>
        <a:bodyPr/>
        <a:lstStyle/>
        <a:p>
          <a:endParaRPr lang="ru-RU"/>
        </a:p>
      </dgm:t>
    </dgm:pt>
    <dgm:pt modelId="{449B7638-1598-4529-BFFE-C29552919590}" type="pres">
      <dgm:prSet presAssocID="{B0BE34FA-95DB-437E-AAFC-EACC471AD8B0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2AFE5D-140E-4775-8997-DDD1BF4EF32D}" type="pres">
      <dgm:prSet presAssocID="{FDD226E4-B04E-4E50-82F9-020D1D77BC5A}" presName="root" presStyleCnt="0"/>
      <dgm:spPr/>
    </dgm:pt>
    <dgm:pt modelId="{51E9FAE4-68A3-4B70-A6DC-E01993BCCF45}" type="pres">
      <dgm:prSet presAssocID="{FDD226E4-B04E-4E50-82F9-020D1D77BC5A}" presName="rootComposite" presStyleCnt="0"/>
      <dgm:spPr/>
    </dgm:pt>
    <dgm:pt modelId="{BF34A0E7-BA87-4ABB-B029-C465F2E4CB66}" type="pres">
      <dgm:prSet presAssocID="{FDD226E4-B04E-4E50-82F9-020D1D77BC5A}" presName="rootText" presStyleLbl="node1" presStyleIdx="1" presStyleCnt="2"/>
      <dgm:spPr/>
      <dgm:t>
        <a:bodyPr/>
        <a:lstStyle/>
        <a:p>
          <a:endParaRPr lang="ru-RU"/>
        </a:p>
      </dgm:t>
    </dgm:pt>
    <dgm:pt modelId="{3F2BBDD2-E6BE-47C6-99BE-CC45D389368D}" type="pres">
      <dgm:prSet presAssocID="{FDD226E4-B04E-4E50-82F9-020D1D77BC5A}" presName="rootConnector" presStyleLbl="node1" presStyleIdx="1" presStyleCnt="2"/>
      <dgm:spPr/>
      <dgm:t>
        <a:bodyPr/>
        <a:lstStyle/>
        <a:p>
          <a:endParaRPr lang="ru-RU"/>
        </a:p>
      </dgm:t>
    </dgm:pt>
    <dgm:pt modelId="{57E8CB48-B61A-41AF-B954-D5528D43B7A6}" type="pres">
      <dgm:prSet presAssocID="{FDD226E4-B04E-4E50-82F9-020D1D77BC5A}" presName="childShape" presStyleCnt="0"/>
      <dgm:spPr/>
    </dgm:pt>
    <dgm:pt modelId="{37A1B496-2E0B-443C-AA39-891266519A55}" type="pres">
      <dgm:prSet presAssocID="{C115CD3C-E477-41C8-A7AC-EB2A0B8B4DDA}" presName="Name13" presStyleLbl="parChTrans1D2" presStyleIdx="1" presStyleCnt="2"/>
      <dgm:spPr/>
      <dgm:t>
        <a:bodyPr/>
        <a:lstStyle/>
        <a:p>
          <a:endParaRPr lang="ru-RU"/>
        </a:p>
      </dgm:t>
    </dgm:pt>
    <dgm:pt modelId="{B787E14F-5C9D-419C-8100-DC5EBF32DD45}" type="pres">
      <dgm:prSet presAssocID="{7FFB52C8-4686-45A9-9BF4-0CDA240A6092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F5A899-2E95-41FC-916E-EEE9723269DE}" type="presOf" srcId="{267CD291-2E11-4337-9FE6-44507FF3CAE5}" destId="{C559DF69-589C-4F17-B63C-54BDD9B23113}" srcOrd="0" destOrd="0" presId="urn:microsoft.com/office/officeart/2005/8/layout/hierarchy3"/>
    <dgm:cxn modelId="{2F1E396B-65F5-4222-AE0D-E345A176414B}" type="presOf" srcId="{C115CD3C-E477-41C8-A7AC-EB2A0B8B4DDA}" destId="{37A1B496-2E0B-443C-AA39-891266519A55}" srcOrd="0" destOrd="0" presId="urn:microsoft.com/office/officeart/2005/8/layout/hierarchy3"/>
    <dgm:cxn modelId="{98403A65-E545-439A-8E4C-BC768A44B181}" srcId="{FDD226E4-B04E-4E50-82F9-020D1D77BC5A}" destId="{7FFB52C8-4686-45A9-9BF4-0CDA240A6092}" srcOrd="0" destOrd="0" parTransId="{C115CD3C-E477-41C8-A7AC-EB2A0B8B4DDA}" sibTransId="{7AC87216-1729-45B0-AD92-F46EC5556452}"/>
    <dgm:cxn modelId="{9B2839D2-8BAA-40AE-B6BF-ACEE537EA4D0}" type="presOf" srcId="{FDD226E4-B04E-4E50-82F9-020D1D77BC5A}" destId="{BF34A0E7-BA87-4ABB-B029-C465F2E4CB66}" srcOrd="0" destOrd="0" presId="urn:microsoft.com/office/officeart/2005/8/layout/hierarchy3"/>
    <dgm:cxn modelId="{411FCA22-9623-4D33-9B7C-ACD9B375C29D}" type="presOf" srcId="{97F7B4BD-0B20-4B7F-80CF-1FB4C0773AA3}" destId="{2CEF6915-271B-4398-939E-11B4C6A9A264}" srcOrd="0" destOrd="0" presId="urn:microsoft.com/office/officeart/2005/8/layout/hierarchy3"/>
    <dgm:cxn modelId="{0C4A8C24-0DA4-4E79-A8B6-6854317DE06A}" type="presOf" srcId="{7FFB52C8-4686-45A9-9BF4-0CDA240A6092}" destId="{B787E14F-5C9D-419C-8100-DC5EBF32DD45}" srcOrd="0" destOrd="0" presId="urn:microsoft.com/office/officeart/2005/8/layout/hierarchy3"/>
    <dgm:cxn modelId="{406A1D97-B7A2-40AC-B847-7EA2AE2CC245}" srcId="{B38590EA-209E-4B44-88CE-B0F770E9BF82}" destId="{97F7B4BD-0B20-4B7F-80CF-1FB4C0773AA3}" srcOrd="0" destOrd="0" parTransId="{5DA6347D-83F0-4AFD-B73D-F7936FF8A06F}" sibTransId="{3E984D40-3A5D-469E-869D-044C647593EB}"/>
    <dgm:cxn modelId="{D21E35E1-6C05-4402-A967-1648E3DFDF8D}" type="presOf" srcId="{B0BE34FA-95DB-437E-AAFC-EACC471AD8B0}" destId="{449B7638-1598-4529-BFFE-C29552919590}" srcOrd="0" destOrd="0" presId="urn:microsoft.com/office/officeart/2005/8/layout/hierarchy3"/>
    <dgm:cxn modelId="{9AB23F7F-B415-402D-9D0D-B11F3BEE9DED}" type="presOf" srcId="{FDD226E4-B04E-4E50-82F9-020D1D77BC5A}" destId="{3F2BBDD2-E6BE-47C6-99BE-CC45D389368D}" srcOrd="1" destOrd="0" presId="urn:microsoft.com/office/officeart/2005/8/layout/hierarchy3"/>
    <dgm:cxn modelId="{0C598A37-E8A2-40DD-9A5A-9A4B12456C1C}" type="presOf" srcId="{97F7B4BD-0B20-4B7F-80CF-1FB4C0773AA3}" destId="{439A0AAF-6D19-4FB8-8B3D-B023B44A2C18}" srcOrd="1" destOrd="0" presId="urn:microsoft.com/office/officeart/2005/8/layout/hierarchy3"/>
    <dgm:cxn modelId="{16BA8D57-A728-413B-9A84-522A3BDD73C1}" srcId="{B38590EA-209E-4B44-88CE-B0F770E9BF82}" destId="{FDD226E4-B04E-4E50-82F9-020D1D77BC5A}" srcOrd="1" destOrd="0" parTransId="{28DEF534-C177-44B6-9E2B-A511B41ADAEB}" sibTransId="{A492387E-AD43-458F-B476-1670C4445604}"/>
    <dgm:cxn modelId="{D6B8FE18-6F5C-45AB-8F22-3400C33F1837}" type="presOf" srcId="{B38590EA-209E-4B44-88CE-B0F770E9BF82}" destId="{D78293E1-CE0A-4AEC-80B0-793A8116DFAB}" srcOrd="0" destOrd="0" presId="urn:microsoft.com/office/officeart/2005/8/layout/hierarchy3"/>
    <dgm:cxn modelId="{537C5A04-1DD8-422C-AACF-729DCA879187}" srcId="{97F7B4BD-0B20-4B7F-80CF-1FB4C0773AA3}" destId="{B0BE34FA-95DB-437E-AAFC-EACC471AD8B0}" srcOrd="0" destOrd="0" parTransId="{267CD291-2E11-4337-9FE6-44507FF3CAE5}" sibTransId="{E4698716-B3FA-47C8-B02A-3A307E25CD64}"/>
    <dgm:cxn modelId="{B6263851-DB4C-4684-B674-DE277919B4DB}" type="presParOf" srcId="{D78293E1-CE0A-4AEC-80B0-793A8116DFAB}" destId="{6219CBB1-43A2-464E-9FB3-3032CC45B917}" srcOrd="0" destOrd="0" presId="urn:microsoft.com/office/officeart/2005/8/layout/hierarchy3"/>
    <dgm:cxn modelId="{256CBCA9-CBFF-4463-BE38-F0C6E4BEBC11}" type="presParOf" srcId="{6219CBB1-43A2-464E-9FB3-3032CC45B917}" destId="{63A4A408-DE91-4D71-BDFB-10360606A5D8}" srcOrd="0" destOrd="0" presId="urn:microsoft.com/office/officeart/2005/8/layout/hierarchy3"/>
    <dgm:cxn modelId="{D547E87F-079F-4112-95DC-BC475C29A7FB}" type="presParOf" srcId="{63A4A408-DE91-4D71-BDFB-10360606A5D8}" destId="{2CEF6915-271B-4398-939E-11B4C6A9A264}" srcOrd="0" destOrd="0" presId="urn:microsoft.com/office/officeart/2005/8/layout/hierarchy3"/>
    <dgm:cxn modelId="{8F755A15-C10C-4153-BBB2-FAAA7BEC851C}" type="presParOf" srcId="{63A4A408-DE91-4D71-BDFB-10360606A5D8}" destId="{439A0AAF-6D19-4FB8-8B3D-B023B44A2C18}" srcOrd="1" destOrd="0" presId="urn:microsoft.com/office/officeart/2005/8/layout/hierarchy3"/>
    <dgm:cxn modelId="{48523E6F-E2B4-4BFC-85B7-DAE3B961B6FC}" type="presParOf" srcId="{6219CBB1-43A2-464E-9FB3-3032CC45B917}" destId="{216E0918-F63C-488C-A1D2-EF5B8D40E9B5}" srcOrd="1" destOrd="0" presId="urn:microsoft.com/office/officeart/2005/8/layout/hierarchy3"/>
    <dgm:cxn modelId="{EABFC191-04E9-4852-8E41-9185A30B4E4A}" type="presParOf" srcId="{216E0918-F63C-488C-A1D2-EF5B8D40E9B5}" destId="{C559DF69-589C-4F17-B63C-54BDD9B23113}" srcOrd="0" destOrd="0" presId="urn:microsoft.com/office/officeart/2005/8/layout/hierarchy3"/>
    <dgm:cxn modelId="{1FEF0A8E-34BF-4B23-B587-909BEFC996AF}" type="presParOf" srcId="{216E0918-F63C-488C-A1D2-EF5B8D40E9B5}" destId="{449B7638-1598-4529-BFFE-C29552919590}" srcOrd="1" destOrd="0" presId="urn:microsoft.com/office/officeart/2005/8/layout/hierarchy3"/>
    <dgm:cxn modelId="{6A087191-27C2-4747-9945-9870E1DD35F7}" type="presParOf" srcId="{D78293E1-CE0A-4AEC-80B0-793A8116DFAB}" destId="{652AFE5D-140E-4775-8997-DDD1BF4EF32D}" srcOrd="1" destOrd="0" presId="urn:microsoft.com/office/officeart/2005/8/layout/hierarchy3"/>
    <dgm:cxn modelId="{797F6479-4196-410B-82B3-B75675F537B5}" type="presParOf" srcId="{652AFE5D-140E-4775-8997-DDD1BF4EF32D}" destId="{51E9FAE4-68A3-4B70-A6DC-E01993BCCF45}" srcOrd="0" destOrd="0" presId="urn:microsoft.com/office/officeart/2005/8/layout/hierarchy3"/>
    <dgm:cxn modelId="{F8178D22-A723-4078-9E59-B4A3B381023E}" type="presParOf" srcId="{51E9FAE4-68A3-4B70-A6DC-E01993BCCF45}" destId="{BF34A0E7-BA87-4ABB-B029-C465F2E4CB66}" srcOrd="0" destOrd="0" presId="urn:microsoft.com/office/officeart/2005/8/layout/hierarchy3"/>
    <dgm:cxn modelId="{39DBD3B2-00C4-4102-ACA8-E304D252C6F0}" type="presParOf" srcId="{51E9FAE4-68A3-4B70-A6DC-E01993BCCF45}" destId="{3F2BBDD2-E6BE-47C6-99BE-CC45D389368D}" srcOrd="1" destOrd="0" presId="urn:microsoft.com/office/officeart/2005/8/layout/hierarchy3"/>
    <dgm:cxn modelId="{5B00F89F-EDD5-42F4-AB40-26B08AE361D3}" type="presParOf" srcId="{652AFE5D-140E-4775-8997-DDD1BF4EF32D}" destId="{57E8CB48-B61A-41AF-B954-D5528D43B7A6}" srcOrd="1" destOrd="0" presId="urn:microsoft.com/office/officeart/2005/8/layout/hierarchy3"/>
    <dgm:cxn modelId="{4B5C1C0E-307A-4E9F-B0A9-227426110EE6}" type="presParOf" srcId="{57E8CB48-B61A-41AF-B954-D5528D43B7A6}" destId="{37A1B496-2E0B-443C-AA39-891266519A55}" srcOrd="0" destOrd="0" presId="urn:microsoft.com/office/officeart/2005/8/layout/hierarchy3"/>
    <dgm:cxn modelId="{AC05326E-4C7E-4E6F-845C-D3605AFDACB7}" type="presParOf" srcId="{57E8CB48-B61A-41AF-B954-D5528D43B7A6}" destId="{B787E14F-5C9D-419C-8100-DC5EBF32DD4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C7983D-45BA-4C06-B53E-6A6CB0D9BDEC}">
      <dsp:nvSpPr>
        <dsp:cNvPr id="0" name=""/>
        <dsp:cNvSpPr/>
      </dsp:nvSpPr>
      <dsp:spPr>
        <a:xfrm>
          <a:off x="-5614586" y="-859990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BB1395-3F8F-442F-81D6-29898787AA36}">
      <dsp:nvSpPr>
        <dsp:cNvPr id="0" name=""/>
        <dsp:cNvSpPr/>
      </dsp:nvSpPr>
      <dsp:spPr>
        <a:xfrm>
          <a:off x="348543" y="225870"/>
          <a:ext cx="7650021" cy="4515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Паспорт безопасности образовательной организации</a:t>
          </a:r>
          <a:endParaRPr lang="ru-RU" sz="1600" b="1" kern="1200" dirty="0"/>
        </a:p>
      </dsp:txBody>
      <dsp:txXfrm>
        <a:off x="348543" y="225870"/>
        <a:ext cx="7650021" cy="451542"/>
      </dsp:txXfrm>
    </dsp:sp>
    <dsp:sp modelId="{F7B0ED04-93F5-42C7-8510-763BD3763F1C}">
      <dsp:nvSpPr>
        <dsp:cNvPr id="0" name=""/>
        <dsp:cNvSpPr/>
      </dsp:nvSpPr>
      <dsp:spPr>
        <a:xfrm>
          <a:off x="66330" y="169427"/>
          <a:ext cx="564427" cy="564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9907C4-1EA7-4692-83AE-7459303CFF1B}">
      <dsp:nvSpPr>
        <dsp:cNvPr id="0" name=""/>
        <dsp:cNvSpPr/>
      </dsp:nvSpPr>
      <dsp:spPr>
        <a:xfrm>
          <a:off x="757455" y="903580"/>
          <a:ext cx="7241110" cy="4515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Порядок эвакуации работников, обучающихся и иных лиц, находящихся на объекте</a:t>
          </a:r>
          <a:endParaRPr lang="ru-RU" sz="1400" b="1" kern="1200" dirty="0"/>
        </a:p>
      </dsp:txBody>
      <dsp:txXfrm>
        <a:off x="757455" y="903580"/>
        <a:ext cx="7241110" cy="451542"/>
      </dsp:txXfrm>
    </dsp:sp>
    <dsp:sp modelId="{C89C58C5-253F-4CC1-8A9C-03EF689C843B}">
      <dsp:nvSpPr>
        <dsp:cNvPr id="0" name=""/>
        <dsp:cNvSpPr/>
      </dsp:nvSpPr>
      <dsp:spPr>
        <a:xfrm>
          <a:off x="475241" y="847138"/>
          <a:ext cx="564427" cy="564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9E8561-A68B-4BDB-9D71-CB4D5589CD73}">
      <dsp:nvSpPr>
        <dsp:cNvPr id="0" name=""/>
        <dsp:cNvSpPr/>
      </dsp:nvSpPr>
      <dsp:spPr>
        <a:xfrm>
          <a:off x="981537" y="1580794"/>
          <a:ext cx="7017028" cy="45154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План взаимодействия с территориальными органами безопасности, МВД РФ и Федеральной службы войск национальной гвардии РФ</a:t>
          </a:r>
          <a:endParaRPr lang="ru-RU" sz="1200" b="1" kern="1200" dirty="0"/>
        </a:p>
      </dsp:txBody>
      <dsp:txXfrm>
        <a:off x="981537" y="1580794"/>
        <a:ext cx="7017028" cy="451542"/>
      </dsp:txXfrm>
    </dsp:sp>
    <dsp:sp modelId="{D3AE551A-8C19-4E06-B967-F5B04349A550}">
      <dsp:nvSpPr>
        <dsp:cNvPr id="0" name=""/>
        <dsp:cNvSpPr/>
      </dsp:nvSpPr>
      <dsp:spPr>
        <a:xfrm>
          <a:off x="699323" y="1524351"/>
          <a:ext cx="564427" cy="564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EAC69A-BAE8-4025-9CCE-95002B5A034F}">
      <dsp:nvSpPr>
        <dsp:cNvPr id="0" name=""/>
        <dsp:cNvSpPr/>
      </dsp:nvSpPr>
      <dsp:spPr>
        <a:xfrm>
          <a:off x="1053084" y="2258504"/>
          <a:ext cx="6945481" cy="4515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План профилактической работы по предотвращению террористических актов </a:t>
          </a:r>
          <a:endParaRPr lang="ru-RU" sz="1400" b="1" kern="1200" dirty="0"/>
        </a:p>
      </dsp:txBody>
      <dsp:txXfrm>
        <a:off x="1053084" y="2258504"/>
        <a:ext cx="6945481" cy="451542"/>
      </dsp:txXfrm>
    </dsp:sp>
    <dsp:sp modelId="{65CCC895-60A6-4BE7-BFCD-8BC5B4ACFB2F}">
      <dsp:nvSpPr>
        <dsp:cNvPr id="0" name=""/>
        <dsp:cNvSpPr/>
      </dsp:nvSpPr>
      <dsp:spPr>
        <a:xfrm>
          <a:off x="770870" y="2202062"/>
          <a:ext cx="564427" cy="564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F35523-1A9E-417F-BF8B-664FF0383DC4}">
      <dsp:nvSpPr>
        <dsp:cNvPr id="0" name=""/>
        <dsp:cNvSpPr/>
      </dsp:nvSpPr>
      <dsp:spPr>
        <a:xfrm>
          <a:off x="981537" y="2936215"/>
          <a:ext cx="7017028" cy="45154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Инструкции</a:t>
          </a:r>
          <a:endParaRPr lang="ru-RU" sz="1600" b="1" kern="1200" dirty="0"/>
        </a:p>
      </dsp:txBody>
      <dsp:txXfrm>
        <a:off x="981537" y="2936215"/>
        <a:ext cx="7017028" cy="451542"/>
      </dsp:txXfrm>
    </dsp:sp>
    <dsp:sp modelId="{63D10196-30A6-4730-986B-ED99917B570D}">
      <dsp:nvSpPr>
        <dsp:cNvPr id="0" name=""/>
        <dsp:cNvSpPr/>
      </dsp:nvSpPr>
      <dsp:spPr>
        <a:xfrm>
          <a:off x="699323" y="2879772"/>
          <a:ext cx="564427" cy="564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53055-49AE-4D3D-9D2D-DB81473A39C3}">
      <dsp:nvSpPr>
        <dsp:cNvPr id="0" name=""/>
        <dsp:cNvSpPr/>
      </dsp:nvSpPr>
      <dsp:spPr>
        <a:xfrm>
          <a:off x="757455" y="3613429"/>
          <a:ext cx="7241110" cy="45154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Памятки</a:t>
          </a:r>
          <a:endParaRPr lang="ru-RU" sz="1600" b="1" kern="1200" dirty="0"/>
        </a:p>
      </dsp:txBody>
      <dsp:txXfrm>
        <a:off x="757455" y="3613429"/>
        <a:ext cx="7241110" cy="451542"/>
      </dsp:txXfrm>
    </dsp:sp>
    <dsp:sp modelId="{7E33B785-7CDE-4461-9250-7A9AD9106F9B}">
      <dsp:nvSpPr>
        <dsp:cNvPr id="0" name=""/>
        <dsp:cNvSpPr/>
      </dsp:nvSpPr>
      <dsp:spPr>
        <a:xfrm>
          <a:off x="475241" y="3556986"/>
          <a:ext cx="564427" cy="564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19A94A-BF7E-46A2-9522-6B72E0C156FC}">
      <dsp:nvSpPr>
        <dsp:cNvPr id="0" name=""/>
        <dsp:cNvSpPr/>
      </dsp:nvSpPr>
      <dsp:spPr>
        <a:xfrm>
          <a:off x="348543" y="4291139"/>
          <a:ext cx="7650021" cy="45154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841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Рекомендации </a:t>
          </a:r>
          <a:endParaRPr lang="ru-RU" sz="1600" b="1" kern="1200" dirty="0"/>
        </a:p>
      </dsp:txBody>
      <dsp:txXfrm>
        <a:off x="348543" y="4291139"/>
        <a:ext cx="7650021" cy="451542"/>
      </dsp:txXfrm>
    </dsp:sp>
    <dsp:sp modelId="{1C8CF0CF-1D3F-4D5A-99D5-FC2438DB5066}">
      <dsp:nvSpPr>
        <dsp:cNvPr id="0" name=""/>
        <dsp:cNvSpPr/>
      </dsp:nvSpPr>
      <dsp:spPr>
        <a:xfrm>
          <a:off x="66330" y="4234696"/>
          <a:ext cx="564427" cy="564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EF6915-271B-4398-939E-11B4C6A9A264}">
      <dsp:nvSpPr>
        <dsp:cNvPr id="0" name=""/>
        <dsp:cNvSpPr/>
      </dsp:nvSpPr>
      <dsp:spPr>
        <a:xfrm>
          <a:off x="377" y="594254"/>
          <a:ext cx="1375816" cy="6879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rPr>
            <a:t>07.00 – 19.00</a:t>
          </a:r>
          <a:endParaRPr lang="ru-RU" sz="21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377" y="594254"/>
        <a:ext cx="1375816" cy="687908"/>
      </dsp:txXfrm>
    </dsp:sp>
    <dsp:sp modelId="{C559DF69-589C-4F17-B63C-54BDD9B23113}">
      <dsp:nvSpPr>
        <dsp:cNvPr id="0" name=""/>
        <dsp:cNvSpPr/>
      </dsp:nvSpPr>
      <dsp:spPr>
        <a:xfrm>
          <a:off x="137959" y="1282163"/>
          <a:ext cx="137581" cy="515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5931"/>
              </a:lnTo>
              <a:lnTo>
                <a:pt x="137581" y="515931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9B7638-1598-4529-BFFE-C29552919590}">
      <dsp:nvSpPr>
        <dsp:cNvPr id="0" name=""/>
        <dsp:cNvSpPr/>
      </dsp:nvSpPr>
      <dsp:spPr>
        <a:xfrm>
          <a:off x="275541" y="1454140"/>
          <a:ext cx="1100653" cy="687908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+mn-lt"/>
            </a:rPr>
            <a:t>дежурный персонал</a:t>
          </a:r>
          <a:endParaRPr lang="ru-RU" sz="1400" kern="1200" dirty="0" smtClean="0"/>
        </a:p>
        <a:p>
          <a:pPr lvl="0" algn="ctr">
            <a:spcBef>
              <a:spcPct val="0"/>
            </a:spcBef>
          </a:pPr>
          <a:endParaRPr lang="ru-RU" sz="1400" kern="1200" dirty="0"/>
        </a:p>
      </dsp:txBody>
      <dsp:txXfrm>
        <a:off x="275541" y="1454140"/>
        <a:ext cx="1100653" cy="687908"/>
      </dsp:txXfrm>
    </dsp:sp>
    <dsp:sp modelId="{BF34A0E7-BA87-4ABB-B029-C465F2E4CB66}">
      <dsp:nvSpPr>
        <dsp:cNvPr id="0" name=""/>
        <dsp:cNvSpPr/>
      </dsp:nvSpPr>
      <dsp:spPr>
        <a:xfrm>
          <a:off x="1720149" y="594254"/>
          <a:ext cx="1375816" cy="68790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+mn-lt"/>
            </a:rPr>
            <a:t>19.00 – 07.00 </a:t>
          </a:r>
          <a:endParaRPr lang="ru-RU" sz="2100" kern="1200" dirty="0"/>
        </a:p>
      </dsp:txBody>
      <dsp:txXfrm>
        <a:off x="1720149" y="594254"/>
        <a:ext cx="1375816" cy="687908"/>
      </dsp:txXfrm>
    </dsp:sp>
    <dsp:sp modelId="{37A1B496-2E0B-443C-AA39-891266519A55}">
      <dsp:nvSpPr>
        <dsp:cNvPr id="0" name=""/>
        <dsp:cNvSpPr/>
      </dsp:nvSpPr>
      <dsp:spPr>
        <a:xfrm>
          <a:off x="1857730" y="1282163"/>
          <a:ext cx="137581" cy="515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5931"/>
              </a:lnTo>
              <a:lnTo>
                <a:pt x="137581" y="515931"/>
              </a:lnTo>
            </a:path>
          </a:pathLst>
        </a:custGeom>
        <a:noFill/>
        <a:ln w="425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87E14F-5C9D-419C-8100-DC5EBF32DD45}">
      <dsp:nvSpPr>
        <dsp:cNvPr id="0" name=""/>
        <dsp:cNvSpPr/>
      </dsp:nvSpPr>
      <dsp:spPr>
        <a:xfrm>
          <a:off x="1995312" y="1454140"/>
          <a:ext cx="1100653" cy="687908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>
              <a:latin typeface="+mn-lt"/>
            </a:rPr>
            <a:t>сторож</a:t>
          </a:r>
          <a:endParaRPr lang="ru-RU" sz="1900" kern="1200" dirty="0" smtClean="0"/>
        </a:p>
        <a:p>
          <a:pPr lvl="0" algn="ctr">
            <a:spcBef>
              <a:spcPct val="0"/>
            </a:spcBef>
          </a:pPr>
          <a:endParaRPr lang="ru-RU" sz="1900" kern="1200" dirty="0"/>
        </a:p>
      </dsp:txBody>
      <dsp:txXfrm>
        <a:off x="1995312" y="1454140"/>
        <a:ext cx="1100653" cy="687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59F486-BCD1-4A76-810C-609177E37BD1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9A6C3A-BFF9-4F5A-AD9B-ACEB533D9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microsoft.com/office/2007/relationships/hdphoto" Target="../media/hdphoto2.wdp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305420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Состояние антитеррористической защищенности</a:t>
            </a: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МБОУ «Основная общеобразовательная </a:t>
            </a:r>
            <a:r>
              <a:rPr lang="ru-RU" sz="3200" b="1" dirty="0" err="1">
                <a:solidFill>
                  <a:srgbClr val="C00000"/>
                </a:solidFill>
              </a:rPr>
              <a:t>Каплинская</a:t>
            </a:r>
            <a:r>
              <a:rPr lang="ru-RU" sz="3200" b="1" dirty="0">
                <a:solidFill>
                  <a:srgbClr val="C00000"/>
                </a:solidFill>
              </a:rPr>
              <a:t> школа»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725144"/>
            <a:ext cx="6400800" cy="1752600"/>
          </a:xfrm>
        </p:spPr>
        <p:txBody>
          <a:bodyPr/>
          <a:lstStyle/>
          <a:p>
            <a:pPr algn="r"/>
            <a:r>
              <a:rPr lang="ru-RU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Илясова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Н.В.,</a:t>
            </a:r>
          </a:p>
          <a:p>
            <a:pPr algn="r"/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директор школы</a:t>
            </a:r>
            <a:endParaRPr lang="ru-RU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72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41783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Периметральное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ограждение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 descr="D:\Фото школы\Attachments_stkapl@yandex.ru_2021-06-22_13-59-45\IMG_61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021" y="1484783"/>
            <a:ext cx="4032779" cy="30245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Фото школы\Attachments_stkapl@yandex.ru_2021-06-22_16-10-49\IMG_61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81222"/>
            <a:ext cx="3970783" cy="2978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200377" y="2729451"/>
            <a:ext cx="2448272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Металлический забор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580112" y="4527728"/>
            <a:ext cx="2448272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Въездные ворота</a:t>
            </a:r>
          </a:p>
        </p:txBody>
      </p:sp>
    </p:spTree>
    <p:extLst>
      <p:ext uri="{BB962C8B-B14F-4D97-AF65-F5344CB8AC3E}">
        <p14:creationId xmlns="" xmlns:p14="http://schemas.microsoft.com/office/powerpoint/2010/main" val="405563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Фото школы\Attachments_stkapl@yandex.ru_2021-06-22_15-14-43\IMG_61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86094"/>
            <a:ext cx="3182845" cy="2387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40466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Пожарная безопасность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2" name="Picture 6" descr="D:\Фото школы\Attachments_stkapl@yandex.ru_2021-06-22_16-10-49\IMG_61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03248"/>
            <a:ext cx="3672409" cy="48965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D:\Фото школы\IMG_619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63781" y="4225636"/>
            <a:ext cx="2479963" cy="17854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5004048" y="6011104"/>
            <a:ext cx="3240360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Пути эвакуации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706164" y="3573228"/>
            <a:ext cx="3240360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Кнопка МЧС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06164" y="5999793"/>
            <a:ext cx="3240360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План эвакуации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132181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32761" y="292967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Учения и тренировки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D:\Фото школы\Attachments_stkapl@yandex.ru_2021-06-22_16-46-23\FullSizeRender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63" y="1502973"/>
            <a:ext cx="3113022" cy="23347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Фото школы\Attachments_stkapl@yandex.ru_2021-06-22_16-46-23\IMG_60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4005063"/>
            <a:ext cx="3057692" cy="22932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Фото школы\1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308" y="1563986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Фото школы\IMG_0020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308" y="4101825"/>
            <a:ext cx="3293155" cy="2196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830300" y="950893"/>
            <a:ext cx="3240360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Практическое занятие по эвакуации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950893"/>
            <a:ext cx="3528392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Мероприятие, посвященное дню безопасности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153707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1266" name="Picture 2" descr="https://rused.ru/upload/139/0_89368_840cfb2d_XX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669" y="3212976"/>
            <a:ext cx="3993323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488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215" y="72125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МБОУ «Основная общеобразовательная </a:t>
            </a:r>
            <a:r>
              <a:rPr lang="ru-RU" sz="2800" b="1" dirty="0" err="1">
                <a:solidFill>
                  <a:srgbClr val="C00000"/>
                </a:solidFill>
              </a:rPr>
              <a:t>Каплинская</a:t>
            </a:r>
            <a:r>
              <a:rPr lang="ru-RU" sz="2800" b="1" dirty="0">
                <a:solidFill>
                  <a:srgbClr val="C00000"/>
                </a:solidFill>
              </a:rPr>
              <a:t> школа»</a:t>
            </a:r>
          </a:p>
        </p:txBody>
      </p:sp>
      <p:pic>
        <p:nvPicPr>
          <p:cNvPr id="3074" name="Picture 2" descr="D:\Фото школы\IMG_61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25298"/>
            <a:ext cx="5688632" cy="4266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727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 школы\IMG_61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196752"/>
            <a:ext cx="3515883" cy="2636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40922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Входная группа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3336" y="4449968"/>
            <a:ext cx="2520280" cy="468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Центральный вход</a:t>
            </a:r>
          </a:p>
        </p:txBody>
      </p:sp>
      <p:pic>
        <p:nvPicPr>
          <p:cNvPr id="2051" name="Picture 3" descr="D:\Фото школы\Attachments_stkapl@yandex.ru_2021-06-22_14-04-03\IMG_616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37246" y="980728"/>
            <a:ext cx="2017506" cy="24941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Фото школы\Attachments_stkapl@yandex.ru_2021-06-22_13-59-45\IMG_61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246" y="3573016"/>
            <a:ext cx="2017506" cy="2690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Фото школы\Attachments_stkapl@yandex.ru_2021-06-22_13-59-45\IMG_61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2047560" cy="27300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164076" y="5445224"/>
            <a:ext cx="2520280" cy="468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Запасные выходы</a:t>
            </a:r>
          </a:p>
        </p:txBody>
      </p:sp>
      <p:sp>
        <p:nvSpPr>
          <p:cNvPr id="11" name="Стрелка вниз 10"/>
          <p:cNvSpPr/>
          <p:nvPr/>
        </p:nvSpPr>
        <p:spPr>
          <a:xfrm flipV="1">
            <a:off x="1983605" y="3970962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5400000" flipV="1">
            <a:off x="3587382" y="5499230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7" name="Picture 9" descr="D:\Фото школы\IMG_61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427" y="980727"/>
            <a:ext cx="1870626" cy="24941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3922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то школы\Attachments_stkapl@yandex.ru_2021-06-22_14-04-03\IMG_61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183" y="1328472"/>
            <a:ext cx="3873217" cy="2904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 школы\Attachments_stkapl@yandex.ru_2021-06-22_14-04-03\IMG_6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84" y="2780928"/>
            <a:ext cx="4007156" cy="30053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04688" y="4963705"/>
            <a:ext cx="1872208" cy="468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Корпус № 2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577294" y="1682806"/>
            <a:ext cx="1872208" cy="468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Корпус № 1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369382" y="2276872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flipV="1">
            <a:off x="6496775" y="4353360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55300" y="476672"/>
            <a:ext cx="8183880" cy="52578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Здания школы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55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476672"/>
            <a:ext cx="8183880" cy="57606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Нормативно-правовая база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3069744697"/>
              </p:ext>
            </p:extLst>
          </p:nvPr>
        </p:nvGraphicFramePr>
        <p:xfrm>
          <a:off x="539552" y="1268760"/>
          <a:ext cx="806489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9409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D:\Фото школы\Attachments_stkapl@yandex.ru_2021-06-22_16-10-49\IMG_619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1563" y="2995639"/>
            <a:ext cx="2534185" cy="244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Фото школы\Attachments_stkapl@yandex.ru_2021-06-22_13-59-45\IMG_617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7352" y="1029214"/>
            <a:ext cx="3748465" cy="3134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76703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видеонаблюдения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D:\Фото школы\Attachments_stkapl@yandex.ru_2021-06-22_13-59-45\IMG_616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09800" y="3931938"/>
            <a:ext cx="2555649" cy="24434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236161"/>
            <a:ext cx="1872208" cy="9701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Монитор на посту охраны</a:t>
            </a:r>
          </a:p>
        </p:txBody>
      </p:sp>
      <p:pic>
        <p:nvPicPr>
          <p:cNvPr id="4102" name="Picture 6" descr="https://camera365.ru/pictures/product/middle/9008_middl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64" y="975943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2316204" y="1763283"/>
            <a:ext cx="2039772" cy="240085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47664" y="2704135"/>
            <a:ext cx="504056" cy="117552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28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4287" y="40466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Тревожная сигнализация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D:\Фото школы\Attachments_stkapl@yandex.ru_2021-06-22_13-59-45\IMG_616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0426" y="1196752"/>
            <a:ext cx="3454469" cy="4288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Фото школы\FullSizeRend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9095"/>
            <a:ext cx="3101767" cy="2326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292080" y="3753498"/>
            <a:ext cx="2808312" cy="468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Радиобрелок</a:t>
            </a: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85492" y="5705073"/>
            <a:ext cx="3024336" cy="4680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Кнопка тревожной сигнализации</a:t>
            </a:r>
          </a:p>
        </p:txBody>
      </p:sp>
      <p:pic>
        <p:nvPicPr>
          <p:cNvPr id="5125" name="Picture 5" descr="Тревожная кнопка ТЕКО Астра-321 (ИО 101-7)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29714" y="4509942"/>
            <a:ext cx="2125573" cy="1951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724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5346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охрана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D:\Фото школы\Attachments_stkapl@yandex.ru_2021-06-22_13-59-45\IMG_61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953" y="1700808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444208" y="2132856"/>
            <a:ext cx="1872208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756397985"/>
              </p:ext>
            </p:extLst>
          </p:nvPr>
        </p:nvGraphicFramePr>
        <p:xfrm>
          <a:off x="755576" y="1196752"/>
          <a:ext cx="3096344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8" name="Picture 4" descr="https://images.satu.kz/59489665_w640_h640_metallodetektor-ruchnoj-at200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9144"/>
            <a:ext cx="2583781" cy="25837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220072" y="5073386"/>
            <a:ext cx="2448272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Пост охраны</a:t>
            </a:r>
          </a:p>
        </p:txBody>
      </p:sp>
    </p:spTree>
    <p:extLst>
      <p:ext uri="{BB962C8B-B14F-4D97-AF65-F5344CB8AC3E}">
        <p14:creationId xmlns="" xmlns:p14="http://schemas.microsoft.com/office/powerpoint/2010/main" val="5125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5228" y="36137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Уличное освещение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D:\Фото школы\Attachments_stkapl@yandex.ru_2021-06-22_13-59-45\IMG_616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1196752"/>
            <a:ext cx="3167539" cy="4635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 школы\Attachments_stkapl@yandex.ru_2021-06-23_08-43-36\IMG_62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60032" y="1196752"/>
            <a:ext cx="3167539" cy="4635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331233" y="5832355"/>
            <a:ext cx="2448272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Дневное время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219665" y="5832355"/>
            <a:ext cx="2448272" cy="485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Ночное время</a:t>
            </a:r>
          </a:p>
        </p:txBody>
      </p:sp>
    </p:spTree>
    <p:extLst>
      <p:ext uri="{BB962C8B-B14F-4D97-AF65-F5344CB8AC3E}">
        <p14:creationId xmlns="" xmlns:p14="http://schemas.microsoft.com/office/powerpoint/2010/main" val="221875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597</TotalTime>
  <Words>134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Состояние антитеррористической защищенности МБОУ «Основная общеобразовательная Каплинская школа»</vt:lpstr>
      <vt:lpstr>МБОУ «Основная общеобразовательная Каплинская школа»</vt:lpstr>
      <vt:lpstr>Слайд 3</vt:lpstr>
      <vt:lpstr>Слайд 4</vt:lpstr>
      <vt:lpstr>Нормативно-правовая база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Состояние антитеррористической защищенности МБОУ «Основная общеобразовательная Каплинская школа»</dc:title>
  <dc:creator>Пользователь</dc:creator>
  <cp:lastModifiedBy>Виктор В. Зеленский</cp:lastModifiedBy>
  <cp:revision>55</cp:revision>
  <dcterms:created xsi:type="dcterms:W3CDTF">2021-06-22T07:18:53Z</dcterms:created>
  <dcterms:modified xsi:type="dcterms:W3CDTF">2022-02-07T06:40:05Z</dcterms:modified>
</cp:coreProperties>
</file>