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7" r:id="rId5"/>
    <p:sldId id="273" r:id="rId6"/>
    <p:sldId id="263" r:id="rId7"/>
    <p:sldId id="262" r:id="rId8"/>
    <p:sldId id="266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AB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187500000000015E-2"/>
          <c:y val="2.5781248414047248E-2"/>
          <c:w val="0.65109141240157598"/>
          <c:h val="0.974218751585952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 млн 200 тыс руб капитальный ремонт кабинета "Робототехника"</c:v>
                </c:pt>
                <c:pt idx="1">
                  <c:v>500 тыс руб оснащение игровым оборудованием</c:v>
                </c:pt>
                <c:pt idx="2">
                  <c:v>150 тыс руб приобретение и установка мебельного оборудования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553935075924053"/>
          <c:y val="2.1686261882557741E-2"/>
          <c:w val="0.33172108759842539"/>
          <c:h val="0.97765419604124981"/>
        </c:manualLayout>
      </c:layout>
      <c:txPr>
        <a:bodyPr/>
        <a:lstStyle/>
        <a:p>
          <a:pPr>
            <a:defRPr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C63B8B-C9DB-472A-BB6A-33263F68562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B49DD4A-764C-4187-A357-68326A8FB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B82B6F7-CD86-886D-7E92-CE83AFD862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5298" y="5726624"/>
            <a:ext cx="4763926" cy="8633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Матейченко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Альбина Вячеславовна, заведующий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ДС №41 «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solidFill>
                <a:schemeClr val="bg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6F2E88-7046-C3FB-D0CF-ABE65FB67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1109" y="2870321"/>
            <a:ext cx="10694315" cy="194241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 робототехнике как элементе инновационной деятельности в дошкольном образовательном учреждении</a:t>
            </a:r>
            <a:endParaRPr lang="ru-RU" sz="4000" b="1" dirty="0">
              <a:ln w="0"/>
              <a:solidFill>
                <a:srgbClr val="0070C0"/>
              </a:solidFill>
              <a:effectLst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EB6E3B8-0373-C7D8-171B-1CF923E7018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478" y="0"/>
            <a:ext cx="1808302" cy="21147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49476" y="250651"/>
            <a:ext cx="88402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учреждение детский сад №41 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Старооскольского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076" y="6200418"/>
            <a:ext cx="1309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263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42DC9D95-43FB-1BFC-752D-9584313E30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9725" y="2055154"/>
            <a:ext cx="4076440" cy="4229307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47F48F8-A146-DE6E-A9EB-0E6F0E1607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306" y="2143619"/>
            <a:ext cx="3899647" cy="4560512"/>
          </a:xfrm>
          <a:prstGeom prst="rect">
            <a:avLst/>
          </a:prstGeom>
        </p:spPr>
      </p:pic>
      <p:pic>
        <p:nvPicPr>
          <p:cNvPr id="9222" name="Picture 6">
            <a:extLst>
              <a:ext uri="{FF2B5EF4-FFF2-40B4-BE49-F238E27FC236}">
                <a16:creationId xmlns="" xmlns:a16="http://schemas.microsoft.com/office/drawing/2014/main" id="{7C75E431-DCEA-2025-2CCB-955A7FD7C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4730" y="3899647"/>
            <a:ext cx="2484117" cy="147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0979" y="242047"/>
            <a:ext cx="10594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МБДОУ ДС №41 «</a:t>
            </a:r>
            <a:r>
              <a:rPr lang="ru-RU" sz="3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 </a:t>
            </a:r>
          </a:p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№12 с УИОП» в рамках программы </a:t>
            </a:r>
          </a:p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«Делаем мир лучше»</a:t>
            </a:r>
            <a:endParaRPr lang="ru-RU" sz="3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8705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tSad41\Desktop\IMG-20231024-WA00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5379" y="482345"/>
            <a:ext cx="8210901" cy="6158176"/>
          </a:xfrm>
          <a:prstGeom prst="rect">
            <a:avLst/>
          </a:prstGeom>
          <a:noFill/>
          <a:effectLst>
            <a:glow rad="127000">
              <a:schemeClr val="accent1">
                <a:alpha val="25000"/>
              </a:schemeClr>
            </a:glow>
            <a:softEdge rad="4191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40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D6D4CA-794E-F630-E107-5099F6E42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171" y="232476"/>
            <a:ext cx="11127658" cy="6766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Компоненты «Цифровой образовательной среды»</a:t>
            </a:r>
            <a:endParaRPr lang="ru-RU" sz="6600" b="1" dirty="0">
              <a:ln w="0"/>
              <a:solidFill>
                <a:srgbClr val="0070C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31" y="1062319"/>
            <a:ext cx="8972378" cy="236280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информационные и образовательные ресурсы и сервисы;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Верифицированный цифровой образовательный контекст;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 телекоммуникационные технологии;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 (оснащение, оборудование).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DetSad41\Desktop\20231005_1458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076" y="3193060"/>
            <a:ext cx="4886584" cy="344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etSad41\Desktop\20231005_1458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42100" y="-13568363"/>
            <a:ext cx="3600000" cy="4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etSad41\Desktop\20231005_1458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2574" y="1580830"/>
            <a:ext cx="4569426" cy="51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522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D6D4CA-794E-F630-E107-5099F6E42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459"/>
            <a:ext cx="10515600" cy="10992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Дополнительные </a:t>
            </a:r>
            <a:r>
              <a:rPr lang="ru-RU" sz="3200" b="1" dirty="0" err="1" smtClean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общеразвивающие</a:t>
            </a:r>
            <a:r>
              <a:rPr lang="ru-RU" sz="3200" b="1" dirty="0" smtClean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программы «Робототехника» и «</a:t>
            </a:r>
            <a:r>
              <a:rPr lang="en-US" sz="3200" b="1" dirty="0" smtClean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LEGO-</a:t>
            </a:r>
            <a:r>
              <a:rPr lang="ru-RU" sz="3200" b="1" dirty="0" smtClean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конструирование»</a:t>
            </a:r>
            <a:endParaRPr lang="ru-RU" sz="3200" b="1" dirty="0">
              <a:ln w="0"/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8588" y="2474259"/>
            <a:ext cx="3415553" cy="4034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6809" y="1109585"/>
            <a:ext cx="2057400" cy="28860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24872" y="4117343"/>
            <a:ext cx="3541008" cy="2801166"/>
          </a:xfrm>
          <a:prstGeom prst="rect">
            <a:avLst/>
          </a:prstGeom>
          <a:effectLst>
            <a:softEdge rad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8734067" y="686879"/>
            <a:ext cx="2881463" cy="40334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-1" y="4358088"/>
            <a:ext cx="3600413" cy="2560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8329700" y="3703289"/>
            <a:ext cx="2627801" cy="37113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829789" y="1262849"/>
            <a:ext cx="1990165" cy="2584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688980" y="1278645"/>
            <a:ext cx="1825767" cy="2584159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5595376" y="4117343"/>
            <a:ext cx="0" cy="274065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6" idx="3"/>
          </p:cNvCxnSpPr>
          <p:nvPr/>
        </p:nvCxnSpPr>
        <p:spPr>
          <a:xfrm>
            <a:off x="10174798" y="1262848"/>
            <a:ext cx="1" cy="288146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7" idx="2"/>
          </p:cNvCxnSpPr>
          <p:nvPr/>
        </p:nvCxnSpPr>
        <p:spPr>
          <a:xfrm>
            <a:off x="1800205" y="4358088"/>
            <a:ext cx="1" cy="249991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1"/>
            <a:endCxn id="8" idx="3"/>
          </p:cNvCxnSpPr>
          <p:nvPr/>
        </p:nvCxnSpPr>
        <p:spPr>
          <a:xfrm>
            <a:off x="9643600" y="4245060"/>
            <a:ext cx="0" cy="2627801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88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7E27939B-352E-1548-D03D-813A652579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57660" y="1472826"/>
            <a:ext cx="3738282" cy="4139677"/>
          </a:xfr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7459" y="1993216"/>
            <a:ext cx="3389125" cy="4520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2863" y="2270779"/>
            <a:ext cx="3371850" cy="449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63852" y="123984"/>
            <a:ext cx="99654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-10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«</a:t>
            </a:r>
            <a:r>
              <a:rPr lang="en-US" sz="3200" b="1" spc="-10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LEGO – </a:t>
            </a:r>
            <a:r>
              <a:rPr lang="ru-RU" sz="3200" b="1" spc="-10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конструирование» </a:t>
            </a:r>
          </a:p>
          <a:p>
            <a:pPr algn="ctr"/>
            <a:r>
              <a:rPr lang="ru-RU" sz="3200" b="1" spc="-10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(для воспитанников 4-5 лет)</a:t>
            </a:r>
            <a:endParaRPr lang="ru-RU" sz="3200" b="1" spc="-100" dirty="0">
              <a:ln w="0"/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8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259" y="649941"/>
            <a:ext cx="10972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Финансирование в рамках программы «Делаем мир лучше» холдинга ЦЕМРОС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891707187"/>
              </p:ext>
            </p:extLst>
          </p:nvPr>
        </p:nvGraphicFramePr>
        <p:xfrm>
          <a:off x="1828799" y="2238703"/>
          <a:ext cx="8103477" cy="3941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4929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="" xmlns:a16="http://schemas.microsoft.com/office/drawing/2014/main" id="{11DA60B0-0D07-D54D-E1AC-4B49A8A8FD8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4994" y="289055"/>
            <a:ext cx="5466154" cy="105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="" xmlns:a16="http://schemas.microsoft.com/office/drawing/2014/main" id="{E3EDFDFB-5B16-A9E4-248E-D0557F343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6172" y="1970690"/>
            <a:ext cx="8184476" cy="430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275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etSad41\Desktop\20231026_1029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88" y="1464472"/>
            <a:ext cx="3387153" cy="254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72817" y="1658325"/>
            <a:ext cx="3319183" cy="2280957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70576" y="4397932"/>
            <a:ext cx="3321424" cy="249106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854124" y="2504230"/>
            <a:ext cx="4790514" cy="35928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188" y="4504764"/>
            <a:ext cx="3387153" cy="235323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4776" y="1082462"/>
            <a:ext cx="1788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 студия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3035" y="4116007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66211" y="1028907"/>
            <a:ext cx="3382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Инт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ерактивные</a:t>
            </a:r>
            <a:r>
              <a:rPr lang="ru-RU" dirty="0" smtClean="0">
                <a:solidFill>
                  <a:srgbClr val="0070C0"/>
                </a:solidFill>
              </a:rPr>
              <a:t> роботизированные наборы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03658" y="1167406"/>
            <a:ext cx="2393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панель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22224" y="4004838"/>
            <a:ext cx="204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-столы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49517" y="389965"/>
            <a:ext cx="84187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кабинета «</a:t>
            </a:r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обототехника»</a:t>
            </a:r>
            <a:endParaRPr lang="ru-RU" sz="3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253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BD6AA87-4226-D5E5-D0CD-83041F003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D6D4CA-794E-F630-E107-5099F6E42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82" y="0"/>
            <a:ext cx="10972800" cy="1219200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«Робототехника» </a:t>
            </a:r>
            <a:br>
              <a:rPr lang="ru-RU" sz="30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(для воспитанников 6-7 лет)</a:t>
            </a:r>
            <a:endParaRPr lang="ru-RU" sz="3000" b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13" y="1346199"/>
            <a:ext cx="3981450" cy="436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4039" y="1546692"/>
            <a:ext cx="3468687" cy="486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3310" y="2084387"/>
            <a:ext cx="3578225" cy="477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324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17BF5D8-9EA7-0B85-DFDB-AE7F90C040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47045"/>
            <a:ext cx="3841008" cy="50577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5C7D1B9-5672-A605-A6FE-C516D0F41B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37177" y="1678119"/>
            <a:ext cx="3854824" cy="5179881"/>
          </a:xfrm>
          <a:prstGeom prst="rect">
            <a:avLst/>
          </a:prstGeom>
        </p:spPr>
      </p:pic>
      <p:pic>
        <p:nvPicPr>
          <p:cNvPr id="7170" name="Picture 2" descr="C:\Users\DetSad41\Desktop\робототехника\IMG-20231016-WA00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3114" y="1317437"/>
            <a:ext cx="3882013" cy="517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20208" y="56234"/>
            <a:ext cx="6085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LEGO-</a:t>
            </a:r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</a:p>
          <a:p>
            <a:pPr algn="ctr"/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воспитанников 4-5 лет</a:t>
            </a:r>
            <a:r>
              <a:rPr lang="ru-RU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970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158</Words>
  <Application>Microsoft Office PowerPoint</Application>
  <PresentationFormat>Произвольный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О робототехнике как элементе инновационной деятельности в дошкольном образовательном учреждении</vt:lpstr>
      <vt:lpstr>Компоненты «Цифровой образовательной среды»</vt:lpstr>
      <vt:lpstr>Дополнительные общеразвивающие программы «Робототехника» и «LEGO-конструирование»</vt:lpstr>
      <vt:lpstr>Слайд 4</vt:lpstr>
      <vt:lpstr>Финансирование в рамках программы «Делаем мир лучше» холдинга ЦЕМРОС </vt:lpstr>
      <vt:lpstr>Слайд 6</vt:lpstr>
      <vt:lpstr>Слайд 7</vt:lpstr>
      <vt:lpstr>«Робототехника»  (для воспитанников 6-7 лет)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Цифровое образование реальность и перспективы</dc:title>
  <dc:creator>Evgeniya</dc:creator>
  <cp:lastModifiedBy>Виктор В. Зеленский</cp:lastModifiedBy>
  <cp:revision>80</cp:revision>
  <dcterms:created xsi:type="dcterms:W3CDTF">2023-10-25T17:35:35Z</dcterms:created>
  <dcterms:modified xsi:type="dcterms:W3CDTF">2023-11-07T06:37:19Z</dcterms:modified>
</cp:coreProperties>
</file>