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notesSlides/notesSlide4.xml" ContentType="application/vnd.openxmlformats-officedocument.presentationml.notesSlide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88" r:id="rId1"/>
    <p:sldMasterId id="2147483701" r:id="rId2"/>
    <p:sldMasterId id="2147483739" r:id="rId3"/>
  </p:sldMasterIdLst>
  <p:notesMasterIdLst>
    <p:notesMasterId r:id="rId18"/>
  </p:notesMasterIdLst>
  <p:sldIdLst>
    <p:sldId id="413" r:id="rId4"/>
    <p:sldId id="530" r:id="rId5"/>
    <p:sldId id="587" r:id="rId6"/>
    <p:sldId id="478" r:id="rId7"/>
    <p:sldId id="586" r:id="rId8"/>
    <p:sldId id="537" r:id="rId9"/>
    <p:sldId id="562" r:id="rId10"/>
    <p:sldId id="561" r:id="rId11"/>
    <p:sldId id="563" r:id="rId12"/>
    <p:sldId id="588" r:id="rId13"/>
    <p:sldId id="565" r:id="rId14"/>
    <p:sldId id="589" r:id="rId15"/>
    <p:sldId id="590" r:id="rId16"/>
    <p:sldId id="59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D083AE6-46FA-4A59-8FB0-9F97EB10719F}" styleName="Светлый стиль 3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06" autoAdjust="0"/>
    <p:restoredTop sz="94713" autoAdjust="0"/>
  </p:normalViewPr>
  <p:slideViewPr>
    <p:cSldViewPr>
      <p:cViewPr varScale="1">
        <p:scale>
          <a:sx n="104" d="100"/>
          <a:sy n="104" d="100"/>
        </p:scale>
        <p:origin x="-3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12933202227936447"/>
          <c:y val="0.12342804717736028"/>
          <c:w val="0.52650371047822919"/>
          <c:h val="0.47152668328287811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2020-2021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Победители</c:v>
                </c:pt>
                <c:pt idx="1">
                  <c:v>Призеры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12</c:v>
                </c:pt>
                <c:pt idx="1">
                  <c:v>35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2021-2022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Победители</c:v>
                </c:pt>
                <c:pt idx="1">
                  <c:v>Призеры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18</c:v>
                </c:pt>
                <c:pt idx="1">
                  <c:v>42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2022-2023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Победители</c:v>
                </c:pt>
                <c:pt idx="1">
                  <c:v>Призеры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24</c:v>
                </c:pt>
                <c:pt idx="1">
                  <c:v>56</c:v>
                </c:pt>
              </c:numCache>
            </c:numRef>
          </c:val>
        </c:ser>
        <c:axId val="127210240"/>
        <c:axId val="127211776"/>
      </c:barChart>
      <c:catAx>
        <c:axId val="127210240"/>
        <c:scaling>
          <c:orientation val="minMax"/>
        </c:scaling>
        <c:axPos val="b"/>
        <c:tickLblPos val="nextTo"/>
        <c:crossAx val="127211776"/>
        <c:crosses val="autoZero"/>
        <c:auto val="1"/>
        <c:lblAlgn val="ctr"/>
        <c:lblOffset val="100"/>
      </c:catAx>
      <c:valAx>
        <c:axId val="127211776"/>
        <c:scaling>
          <c:orientation val="minMax"/>
        </c:scaling>
        <c:axPos val="l"/>
        <c:majorGridlines/>
        <c:numFmt formatCode="General" sourceLinked="1"/>
        <c:tickLblPos val="nextTo"/>
        <c:crossAx val="127210240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22779E-16D8-4270-AC29-6FC94FB2334D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5D55566D-AB4F-4AC3-9F1E-BF4F4B55D02E}">
      <dgm:prSet phldrT="[Текст]"/>
      <dgm:spPr/>
      <dgm:t>
        <a:bodyPr/>
        <a:lstStyle/>
        <a:p>
          <a:r>
            <a:rPr lang="ru-RU" dirty="0" smtClean="0">
              <a:latin typeface="Arial Black" pitchFamily="34" charset="0"/>
            </a:rPr>
            <a:t>МБДОУ ДС №2 «Колокольчик»</a:t>
          </a:r>
          <a:endParaRPr lang="ru-RU" dirty="0">
            <a:latin typeface="Arial Black" pitchFamily="34" charset="0"/>
          </a:endParaRPr>
        </a:p>
      </dgm:t>
    </dgm:pt>
    <dgm:pt modelId="{61D997E4-3817-4B50-95B8-04874D2978A3}" type="parTrans" cxnId="{17077166-0938-41E5-A0CC-D379ED219E93}">
      <dgm:prSet/>
      <dgm:spPr/>
      <dgm:t>
        <a:bodyPr/>
        <a:lstStyle/>
        <a:p>
          <a:endParaRPr lang="ru-RU"/>
        </a:p>
      </dgm:t>
    </dgm:pt>
    <dgm:pt modelId="{9E93D8F5-8D22-435B-85BF-64AAD27211C0}" type="sibTrans" cxnId="{17077166-0938-41E5-A0CC-D379ED219E93}">
      <dgm:prSet/>
      <dgm:spPr/>
      <dgm:t>
        <a:bodyPr/>
        <a:lstStyle/>
        <a:p>
          <a:endParaRPr lang="ru-RU"/>
        </a:p>
      </dgm:t>
    </dgm:pt>
    <dgm:pt modelId="{CE457247-A60C-46CF-BC0E-DA403458F5D3}">
      <dgm:prSet phldrT="[Текст]"/>
      <dgm:spPr/>
      <dgm:t>
        <a:bodyPr/>
        <a:lstStyle/>
        <a:p>
          <a:r>
            <a:rPr lang="ru-RU" dirty="0" smtClean="0">
              <a:latin typeface="Arial Black" pitchFamily="34" charset="0"/>
            </a:rPr>
            <a:t>МБДОУ ДС №46 «Вишенка»</a:t>
          </a:r>
          <a:endParaRPr lang="ru-RU" dirty="0">
            <a:latin typeface="Arial Black" pitchFamily="34" charset="0"/>
          </a:endParaRPr>
        </a:p>
      </dgm:t>
    </dgm:pt>
    <dgm:pt modelId="{2B0CC718-F575-4D56-9976-468199C92A6C}" type="parTrans" cxnId="{7BB06AD7-A07B-4D40-B0BB-627879FFEC8E}">
      <dgm:prSet/>
      <dgm:spPr/>
      <dgm:t>
        <a:bodyPr/>
        <a:lstStyle/>
        <a:p>
          <a:endParaRPr lang="ru-RU"/>
        </a:p>
      </dgm:t>
    </dgm:pt>
    <dgm:pt modelId="{F94F346C-6244-4C2B-9164-7B6C93FC1FDD}" type="sibTrans" cxnId="{7BB06AD7-A07B-4D40-B0BB-627879FFEC8E}">
      <dgm:prSet/>
      <dgm:spPr/>
      <dgm:t>
        <a:bodyPr/>
        <a:lstStyle/>
        <a:p>
          <a:endParaRPr lang="ru-RU"/>
        </a:p>
      </dgm:t>
    </dgm:pt>
    <dgm:pt modelId="{EF7E652E-4929-4755-A5B1-4A3B918259A5}">
      <dgm:prSet phldrT="[Текст]"/>
      <dgm:spPr/>
      <dgm:t>
        <a:bodyPr/>
        <a:lstStyle/>
        <a:p>
          <a:r>
            <a:rPr lang="ru-RU" dirty="0" smtClean="0">
              <a:latin typeface="Arial Black" pitchFamily="34" charset="0"/>
            </a:rPr>
            <a:t>МБДОУ ДС №52 «Ласточка»</a:t>
          </a:r>
          <a:endParaRPr lang="ru-RU" dirty="0">
            <a:latin typeface="Arial Black" pitchFamily="34" charset="0"/>
          </a:endParaRPr>
        </a:p>
      </dgm:t>
    </dgm:pt>
    <dgm:pt modelId="{00D2E8A1-282A-4667-AA93-3C4F131223B3}" type="parTrans" cxnId="{B34BB763-2A93-4F05-A496-532B50722BFE}">
      <dgm:prSet/>
      <dgm:spPr/>
      <dgm:t>
        <a:bodyPr/>
        <a:lstStyle/>
        <a:p>
          <a:endParaRPr lang="ru-RU"/>
        </a:p>
      </dgm:t>
    </dgm:pt>
    <dgm:pt modelId="{9DF18A0B-7F4E-4FB9-BE58-904580DC27F0}" type="sibTrans" cxnId="{B34BB763-2A93-4F05-A496-532B50722BFE}">
      <dgm:prSet/>
      <dgm:spPr/>
      <dgm:t>
        <a:bodyPr/>
        <a:lstStyle/>
        <a:p>
          <a:endParaRPr lang="ru-RU"/>
        </a:p>
      </dgm:t>
    </dgm:pt>
    <dgm:pt modelId="{22E6B170-B935-401A-BA46-B7A70E262D77}">
      <dgm:prSet phldrT="[Текст]"/>
      <dgm:spPr/>
      <dgm:t>
        <a:bodyPr/>
        <a:lstStyle/>
        <a:p>
          <a:r>
            <a:rPr lang="ru-RU" dirty="0" smtClean="0">
              <a:latin typeface="Arial Black" pitchFamily="34" charset="0"/>
            </a:rPr>
            <a:t>МБДОУ ДС №57 «Радуга»</a:t>
          </a:r>
          <a:endParaRPr lang="ru-RU" dirty="0">
            <a:latin typeface="Arial Black" pitchFamily="34" charset="0"/>
          </a:endParaRPr>
        </a:p>
      </dgm:t>
    </dgm:pt>
    <dgm:pt modelId="{B0775663-BE73-4931-B00E-A15CA11DD564}" type="parTrans" cxnId="{8EED87E4-B70D-4D7B-8D89-8399C9419448}">
      <dgm:prSet/>
      <dgm:spPr/>
      <dgm:t>
        <a:bodyPr/>
        <a:lstStyle/>
        <a:p>
          <a:endParaRPr lang="ru-RU"/>
        </a:p>
      </dgm:t>
    </dgm:pt>
    <dgm:pt modelId="{567AC5B0-DB1B-4CE8-9A9B-21F8F419BF35}" type="sibTrans" cxnId="{8EED87E4-B70D-4D7B-8D89-8399C9419448}">
      <dgm:prSet/>
      <dgm:spPr/>
      <dgm:t>
        <a:bodyPr/>
        <a:lstStyle/>
        <a:p>
          <a:endParaRPr lang="ru-RU"/>
        </a:p>
      </dgm:t>
    </dgm:pt>
    <dgm:pt modelId="{BECC9198-8AE4-4162-AD08-FF74EDB24D69}">
      <dgm:prSet phldrT="[Текст]"/>
      <dgm:spPr/>
      <dgm:t>
        <a:bodyPr/>
        <a:lstStyle/>
        <a:p>
          <a:r>
            <a:rPr lang="ru-RU" dirty="0" smtClean="0">
              <a:latin typeface="Arial Black" pitchFamily="34" charset="0"/>
            </a:rPr>
            <a:t>МБДОУ ДС №61 «</a:t>
          </a:r>
          <a:r>
            <a:rPr lang="ru-RU" dirty="0" err="1" smtClean="0">
              <a:latin typeface="Arial Black" pitchFamily="34" charset="0"/>
            </a:rPr>
            <a:t>Семицветик</a:t>
          </a:r>
          <a:r>
            <a:rPr lang="ru-RU" dirty="0" smtClean="0">
              <a:latin typeface="Arial Black" pitchFamily="34" charset="0"/>
            </a:rPr>
            <a:t>»</a:t>
          </a:r>
          <a:endParaRPr lang="ru-RU" dirty="0">
            <a:latin typeface="Arial Black" pitchFamily="34" charset="0"/>
          </a:endParaRPr>
        </a:p>
      </dgm:t>
    </dgm:pt>
    <dgm:pt modelId="{F682A1DB-2C84-4B40-BB77-F13C8B96688B}" type="parTrans" cxnId="{F781BA49-491E-4E13-B45F-C68F339A2EF5}">
      <dgm:prSet/>
      <dgm:spPr/>
      <dgm:t>
        <a:bodyPr/>
        <a:lstStyle/>
        <a:p>
          <a:endParaRPr lang="ru-RU"/>
        </a:p>
      </dgm:t>
    </dgm:pt>
    <dgm:pt modelId="{0E815BBF-E80B-4A6B-BE25-8B2C0BDD6591}" type="sibTrans" cxnId="{F781BA49-491E-4E13-B45F-C68F339A2EF5}">
      <dgm:prSet/>
      <dgm:spPr/>
      <dgm:t>
        <a:bodyPr/>
        <a:lstStyle/>
        <a:p>
          <a:endParaRPr lang="ru-RU"/>
        </a:p>
      </dgm:t>
    </dgm:pt>
    <dgm:pt modelId="{851FB0DF-EE99-4338-AC19-670890C25C53}">
      <dgm:prSet phldrT="[Текст]"/>
      <dgm:spPr/>
      <dgm:t>
        <a:bodyPr/>
        <a:lstStyle/>
        <a:p>
          <a:r>
            <a:rPr lang="ru-RU" dirty="0" smtClean="0">
              <a:latin typeface="Arial Black" pitchFamily="34" charset="0"/>
            </a:rPr>
            <a:t>МБДОУ ДС №64 «Искорка» </a:t>
          </a:r>
          <a:endParaRPr lang="ru-RU" dirty="0">
            <a:latin typeface="Arial Black" pitchFamily="34" charset="0"/>
          </a:endParaRPr>
        </a:p>
      </dgm:t>
    </dgm:pt>
    <dgm:pt modelId="{9E48E2F8-04DE-4AD0-B26C-CE90720D00D4}" type="parTrans" cxnId="{CBEE5347-1409-4226-8BEF-B6C13E65A541}">
      <dgm:prSet/>
      <dgm:spPr/>
      <dgm:t>
        <a:bodyPr/>
        <a:lstStyle/>
        <a:p>
          <a:endParaRPr lang="ru-RU"/>
        </a:p>
      </dgm:t>
    </dgm:pt>
    <dgm:pt modelId="{F4C2D83D-190B-4112-8EFC-59E5FA66EE9A}" type="sibTrans" cxnId="{CBEE5347-1409-4226-8BEF-B6C13E65A541}">
      <dgm:prSet/>
      <dgm:spPr/>
      <dgm:t>
        <a:bodyPr/>
        <a:lstStyle/>
        <a:p>
          <a:endParaRPr lang="ru-RU"/>
        </a:p>
      </dgm:t>
    </dgm:pt>
    <dgm:pt modelId="{928987C1-75F4-4535-8108-8607CE4F94AD}">
      <dgm:prSet phldrT="[Текст]"/>
      <dgm:spPr/>
      <dgm:t>
        <a:bodyPr/>
        <a:lstStyle/>
        <a:p>
          <a:r>
            <a:rPr lang="ru-RU" dirty="0" smtClean="0">
              <a:latin typeface="Arial Black" pitchFamily="34" charset="0"/>
            </a:rPr>
            <a:t>МБДОУ ДС №62 «Золотой улей»</a:t>
          </a:r>
          <a:endParaRPr lang="ru-RU" dirty="0">
            <a:latin typeface="Arial Black" pitchFamily="34" charset="0"/>
          </a:endParaRPr>
        </a:p>
      </dgm:t>
    </dgm:pt>
    <dgm:pt modelId="{C8CC3331-CA1B-465C-AFA5-A7D4DF6F9DDA}" type="parTrans" cxnId="{98A35C8C-8E90-4F9F-B6B1-209E72AAD4CE}">
      <dgm:prSet/>
      <dgm:spPr/>
      <dgm:t>
        <a:bodyPr/>
        <a:lstStyle/>
        <a:p>
          <a:endParaRPr lang="ru-RU"/>
        </a:p>
      </dgm:t>
    </dgm:pt>
    <dgm:pt modelId="{3A88090A-B198-46C0-9FC5-175E373B9FE5}" type="sibTrans" cxnId="{98A35C8C-8E90-4F9F-B6B1-209E72AAD4CE}">
      <dgm:prSet/>
      <dgm:spPr/>
      <dgm:t>
        <a:bodyPr/>
        <a:lstStyle/>
        <a:p>
          <a:endParaRPr lang="ru-RU"/>
        </a:p>
      </dgm:t>
    </dgm:pt>
    <dgm:pt modelId="{897D1354-C89A-4035-9DBA-95B76EE16B8F}">
      <dgm:prSet phldrT="[Текст]"/>
      <dgm:spPr/>
      <dgm:t>
        <a:bodyPr/>
        <a:lstStyle/>
        <a:p>
          <a:r>
            <a:rPr lang="ru-RU" dirty="0" smtClean="0">
              <a:latin typeface="Arial Black" pitchFamily="34" charset="0"/>
            </a:rPr>
            <a:t>МБДОУ ДС №68 «Ромашка»</a:t>
          </a:r>
          <a:endParaRPr lang="ru-RU" dirty="0">
            <a:latin typeface="Arial Black" pitchFamily="34" charset="0"/>
          </a:endParaRPr>
        </a:p>
      </dgm:t>
    </dgm:pt>
    <dgm:pt modelId="{B6E347C3-AFB4-4900-9D93-D0EFB385227D}" type="parTrans" cxnId="{A5506172-B0BF-457F-AA3A-60303AE66987}">
      <dgm:prSet/>
      <dgm:spPr/>
      <dgm:t>
        <a:bodyPr/>
        <a:lstStyle/>
        <a:p>
          <a:endParaRPr lang="ru-RU"/>
        </a:p>
      </dgm:t>
    </dgm:pt>
    <dgm:pt modelId="{81C0BE69-B21E-4C0C-95F9-7611AE5E57A7}" type="sibTrans" cxnId="{A5506172-B0BF-457F-AA3A-60303AE66987}">
      <dgm:prSet/>
      <dgm:spPr/>
      <dgm:t>
        <a:bodyPr/>
        <a:lstStyle/>
        <a:p>
          <a:endParaRPr lang="ru-RU"/>
        </a:p>
      </dgm:t>
    </dgm:pt>
    <dgm:pt modelId="{760EA1FA-12A2-4129-9D9E-31FB1B9027D2}">
      <dgm:prSet phldrT="[Текст]"/>
      <dgm:spPr/>
      <dgm:t>
        <a:bodyPr/>
        <a:lstStyle/>
        <a:p>
          <a:r>
            <a:rPr lang="ru-RU" dirty="0" smtClean="0">
              <a:latin typeface="Arial Black" pitchFamily="34" charset="0"/>
            </a:rPr>
            <a:t>МБДОУ ДС №71 «Почемучка»</a:t>
          </a:r>
          <a:endParaRPr lang="ru-RU" dirty="0">
            <a:latin typeface="Arial Black" pitchFamily="34" charset="0"/>
          </a:endParaRPr>
        </a:p>
      </dgm:t>
    </dgm:pt>
    <dgm:pt modelId="{A080D1D4-DE1B-4AD9-BDD6-DE1847298DAC}" type="parTrans" cxnId="{D22B78A4-3668-431F-A60E-C33CDFAFAC7A}">
      <dgm:prSet/>
      <dgm:spPr/>
      <dgm:t>
        <a:bodyPr/>
        <a:lstStyle/>
        <a:p>
          <a:endParaRPr lang="ru-RU"/>
        </a:p>
      </dgm:t>
    </dgm:pt>
    <dgm:pt modelId="{FB5D6B00-8321-4851-AED8-D607C4DC58C8}" type="sibTrans" cxnId="{D22B78A4-3668-431F-A60E-C33CDFAFAC7A}">
      <dgm:prSet/>
      <dgm:spPr/>
      <dgm:t>
        <a:bodyPr/>
        <a:lstStyle/>
        <a:p>
          <a:endParaRPr lang="ru-RU"/>
        </a:p>
      </dgm:t>
    </dgm:pt>
    <dgm:pt modelId="{A2B7E663-94EC-47C7-A35E-A060064A81B1}">
      <dgm:prSet phldrT="[Текст]"/>
      <dgm:spPr/>
      <dgm:t>
        <a:bodyPr/>
        <a:lstStyle/>
        <a:p>
          <a:r>
            <a:rPr lang="ru-RU" dirty="0" smtClean="0">
              <a:latin typeface="Arial Black" pitchFamily="34" charset="0"/>
            </a:rPr>
            <a:t>МБДОУ ДС №73 «Мишутка»</a:t>
          </a:r>
          <a:endParaRPr lang="ru-RU" dirty="0">
            <a:latin typeface="Arial Black" pitchFamily="34" charset="0"/>
          </a:endParaRPr>
        </a:p>
      </dgm:t>
    </dgm:pt>
    <dgm:pt modelId="{98C321E2-F848-40F0-89EC-33C231922052}" type="parTrans" cxnId="{701B50E1-89B6-44C2-9D26-51B7C88E1155}">
      <dgm:prSet/>
      <dgm:spPr/>
      <dgm:t>
        <a:bodyPr/>
        <a:lstStyle/>
        <a:p>
          <a:endParaRPr lang="ru-RU"/>
        </a:p>
      </dgm:t>
    </dgm:pt>
    <dgm:pt modelId="{F80DEA6C-7DE2-489E-AFDA-99F374D446BC}" type="sibTrans" cxnId="{701B50E1-89B6-44C2-9D26-51B7C88E1155}">
      <dgm:prSet/>
      <dgm:spPr/>
      <dgm:t>
        <a:bodyPr/>
        <a:lstStyle/>
        <a:p>
          <a:endParaRPr lang="ru-RU"/>
        </a:p>
      </dgm:t>
    </dgm:pt>
    <dgm:pt modelId="{C9A2C2F5-9A59-4AE4-8D85-F88590368565}">
      <dgm:prSet phldrT="[Текст]"/>
      <dgm:spPr/>
      <dgm:t>
        <a:bodyPr/>
        <a:lstStyle/>
        <a:p>
          <a:r>
            <a:rPr lang="ru-RU" dirty="0" smtClean="0">
              <a:latin typeface="Arial Black" pitchFamily="34" charset="0"/>
            </a:rPr>
            <a:t>МБДОУ ДС №24 «Березка»</a:t>
          </a:r>
          <a:endParaRPr lang="ru-RU" dirty="0">
            <a:latin typeface="Arial Black" pitchFamily="34" charset="0"/>
          </a:endParaRPr>
        </a:p>
      </dgm:t>
    </dgm:pt>
    <dgm:pt modelId="{E8091579-3F70-4EF3-AA0F-0A7B6C0AC1EB}" type="parTrans" cxnId="{875CA26A-3854-4347-9081-6D973667D12A}">
      <dgm:prSet/>
      <dgm:spPr/>
      <dgm:t>
        <a:bodyPr/>
        <a:lstStyle/>
        <a:p>
          <a:endParaRPr lang="ru-RU"/>
        </a:p>
      </dgm:t>
    </dgm:pt>
    <dgm:pt modelId="{A206A24D-8F46-4474-8BCF-62AF92E0CA1E}" type="sibTrans" cxnId="{875CA26A-3854-4347-9081-6D973667D12A}">
      <dgm:prSet/>
      <dgm:spPr/>
      <dgm:t>
        <a:bodyPr/>
        <a:lstStyle/>
        <a:p>
          <a:endParaRPr lang="ru-RU"/>
        </a:p>
      </dgm:t>
    </dgm:pt>
    <dgm:pt modelId="{D5DDBB9C-3196-430A-BA2A-E5780B0A3DB6}">
      <dgm:prSet phldrT="[Текст]"/>
      <dgm:spPr/>
      <dgm:t>
        <a:bodyPr/>
        <a:lstStyle/>
        <a:p>
          <a:r>
            <a:rPr lang="ru-RU" dirty="0" smtClean="0">
              <a:latin typeface="Arial Black" pitchFamily="34" charset="0"/>
            </a:rPr>
            <a:t>МБДОУ ДС №28 «Ладушки»</a:t>
          </a:r>
          <a:endParaRPr lang="ru-RU" dirty="0">
            <a:latin typeface="Arial Black" pitchFamily="34" charset="0"/>
          </a:endParaRPr>
        </a:p>
      </dgm:t>
    </dgm:pt>
    <dgm:pt modelId="{082F1F1E-9E6E-465D-8F32-04FD1E0A5CA1}" type="parTrans" cxnId="{F69724AD-7D65-4F20-810E-E0B8167FF209}">
      <dgm:prSet/>
      <dgm:spPr/>
      <dgm:t>
        <a:bodyPr/>
        <a:lstStyle/>
        <a:p>
          <a:endParaRPr lang="ru-RU"/>
        </a:p>
      </dgm:t>
    </dgm:pt>
    <dgm:pt modelId="{E5B42363-0CFF-4D8E-8446-7684FDCE715B}" type="sibTrans" cxnId="{F69724AD-7D65-4F20-810E-E0B8167FF209}">
      <dgm:prSet/>
      <dgm:spPr/>
      <dgm:t>
        <a:bodyPr/>
        <a:lstStyle/>
        <a:p>
          <a:endParaRPr lang="ru-RU"/>
        </a:p>
      </dgm:t>
    </dgm:pt>
    <dgm:pt modelId="{6500CF2C-1B55-435F-9E8E-63E0B1D4CEBB}">
      <dgm:prSet phldrT="[Текст]"/>
      <dgm:spPr/>
      <dgm:t>
        <a:bodyPr/>
        <a:lstStyle/>
        <a:p>
          <a:r>
            <a:rPr lang="ru-RU" dirty="0" smtClean="0">
              <a:latin typeface="Arial Black" pitchFamily="34" charset="0"/>
            </a:rPr>
            <a:t>МБДОУ ДС №31 «Журавлик»</a:t>
          </a:r>
          <a:endParaRPr lang="ru-RU" dirty="0">
            <a:latin typeface="Arial Black" pitchFamily="34" charset="0"/>
          </a:endParaRPr>
        </a:p>
      </dgm:t>
    </dgm:pt>
    <dgm:pt modelId="{D059B520-9B85-4982-AFEE-C06CEE238AA2}" type="parTrans" cxnId="{06F7EB5E-5CDC-4EBB-A7AC-C4C40C3DDE60}">
      <dgm:prSet/>
      <dgm:spPr/>
      <dgm:t>
        <a:bodyPr/>
        <a:lstStyle/>
        <a:p>
          <a:endParaRPr lang="ru-RU"/>
        </a:p>
      </dgm:t>
    </dgm:pt>
    <dgm:pt modelId="{438FAA82-0BF4-4D20-B8E1-782C04DB9E3E}" type="sibTrans" cxnId="{06F7EB5E-5CDC-4EBB-A7AC-C4C40C3DDE60}">
      <dgm:prSet/>
      <dgm:spPr/>
      <dgm:t>
        <a:bodyPr/>
        <a:lstStyle/>
        <a:p>
          <a:endParaRPr lang="ru-RU"/>
        </a:p>
      </dgm:t>
    </dgm:pt>
    <dgm:pt modelId="{204306B1-ECF1-4886-9AC3-015336430992}">
      <dgm:prSet phldrT="[Текст]"/>
      <dgm:spPr/>
      <dgm:t>
        <a:bodyPr/>
        <a:lstStyle/>
        <a:p>
          <a:r>
            <a:rPr lang="ru-RU" dirty="0" smtClean="0">
              <a:latin typeface="Arial Black" pitchFamily="34" charset="0"/>
            </a:rPr>
            <a:t>МБДОУ ДС №32 «Дружные ребята»</a:t>
          </a:r>
          <a:endParaRPr lang="ru-RU" dirty="0">
            <a:latin typeface="Arial Black" pitchFamily="34" charset="0"/>
          </a:endParaRPr>
        </a:p>
      </dgm:t>
    </dgm:pt>
    <dgm:pt modelId="{4E1BC8B8-0AA9-4B1D-AAC5-FE582850336E}" type="parTrans" cxnId="{A1BE1A5D-04D5-43A2-B6B2-A794747D7AFE}">
      <dgm:prSet/>
      <dgm:spPr/>
      <dgm:t>
        <a:bodyPr/>
        <a:lstStyle/>
        <a:p>
          <a:endParaRPr lang="ru-RU"/>
        </a:p>
      </dgm:t>
    </dgm:pt>
    <dgm:pt modelId="{E47CA934-28A2-41DE-B79F-A005AB16A285}" type="sibTrans" cxnId="{A1BE1A5D-04D5-43A2-B6B2-A794747D7AFE}">
      <dgm:prSet/>
      <dgm:spPr/>
      <dgm:t>
        <a:bodyPr/>
        <a:lstStyle/>
        <a:p>
          <a:endParaRPr lang="ru-RU"/>
        </a:p>
      </dgm:t>
    </dgm:pt>
    <dgm:pt modelId="{C78519AB-90E0-47BF-A59D-E6DEE892F93F}">
      <dgm:prSet phldrT="[Текст]"/>
      <dgm:spPr/>
      <dgm:t>
        <a:bodyPr/>
        <a:lstStyle/>
        <a:p>
          <a:r>
            <a:rPr lang="ru-RU" dirty="0" smtClean="0">
              <a:latin typeface="Arial Black" pitchFamily="34" charset="0"/>
            </a:rPr>
            <a:t>МБДОУ ДС №33 «</a:t>
          </a:r>
          <a:r>
            <a:rPr lang="ru-RU" dirty="0" err="1" smtClean="0">
              <a:latin typeface="Arial Black" pitchFamily="34" charset="0"/>
            </a:rPr>
            <a:t>Снежанка</a:t>
          </a:r>
          <a:r>
            <a:rPr lang="ru-RU" dirty="0" smtClean="0">
              <a:latin typeface="Arial Black" pitchFamily="34" charset="0"/>
            </a:rPr>
            <a:t>»</a:t>
          </a:r>
          <a:endParaRPr lang="ru-RU" dirty="0">
            <a:latin typeface="Arial Black" pitchFamily="34" charset="0"/>
          </a:endParaRPr>
        </a:p>
      </dgm:t>
    </dgm:pt>
    <dgm:pt modelId="{3EA944C9-1192-4F90-8FB6-BF4404846329}" type="parTrans" cxnId="{0FD13911-295F-4CEA-9D29-85B7174B047F}">
      <dgm:prSet/>
      <dgm:spPr/>
      <dgm:t>
        <a:bodyPr/>
        <a:lstStyle/>
        <a:p>
          <a:endParaRPr lang="ru-RU"/>
        </a:p>
      </dgm:t>
    </dgm:pt>
    <dgm:pt modelId="{46080270-AEBB-487A-A3E3-D9387F2D5638}" type="sibTrans" cxnId="{0FD13911-295F-4CEA-9D29-85B7174B047F}">
      <dgm:prSet/>
      <dgm:spPr/>
      <dgm:t>
        <a:bodyPr/>
        <a:lstStyle/>
        <a:p>
          <a:endParaRPr lang="ru-RU"/>
        </a:p>
      </dgm:t>
    </dgm:pt>
    <dgm:pt modelId="{134B79B0-7E7B-4F11-B540-C6706B14F8A8}" type="pres">
      <dgm:prSet presAssocID="{1122779E-16D8-4270-AC29-6FC94FB2334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40CC583-F4F1-4AD5-A072-429F46AEEEE7}" type="pres">
      <dgm:prSet presAssocID="{5D55566D-AB4F-4AC3-9F1E-BF4F4B55D02E}" presName="parentLin" presStyleCnt="0"/>
      <dgm:spPr/>
    </dgm:pt>
    <dgm:pt modelId="{C71D0CA8-36AE-443A-9F3F-256DF2D83BEF}" type="pres">
      <dgm:prSet presAssocID="{5D55566D-AB4F-4AC3-9F1E-BF4F4B55D02E}" presName="parentLeftMargin" presStyleLbl="node1" presStyleIdx="0" presStyleCnt="15" custScaleX="107184" custScaleY="102234" custLinFactNeighborX="-41141" custLinFactNeighborY="-4962"/>
      <dgm:spPr/>
      <dgm:t>
        <a:bodyPr/>
        <a:lstStyle/>
        <a:p>
          <a:endParaRPr lang="ru-RU"/>
        </a:p>
      </dgm:t>
    </dgm:pt>
    <dgm:pt modelId="{2B2FF757-FB2E-489D-8834-D8E4756E640B}" type="pres">
      <dgm:prSet presAssocID="{5D55566D-AB4F-4AC3-9F1E-BF4F4B55D02E}" presName="parentText" presStyleLbl="node1" presStyleIdx="0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ACDCAF-D019-4463-AFB8-ABC3656D5B40}" type="pres">
      <dgm:prSet presAssocID="{5D55566D-AB4F-4AC3-9F1E-BF4F4B55D02E}" presName="negativeSpace" presStyleCnt="0"/>
      <dgm:spPr/>
    </dgm:pt>
    <dgm:pt modelId="{1BF2A2CD-9D23-40AC-8166-317636446B93}" type="pres">
      <dgm:prSet presAssocID="{5D55566D-AB4F-4AC3-9F1E-BF4F4B55D02E}" presName="childText" presStyleLbl="conFgAcc1" presStyleIdx="0" presStyleCnt="15" custLinFactY="-10347" custLinFactNeighborY="-100000">
        <dgm:presLayoutVars>
          <dgm:bulletEnabled val="1"/>
        </dgm:presLayoutVars>
      </dgm:prSet>
      <dgm:spPr/>
    </dgm:pt>
    <dgm:pt modelId="{9CC57BB9-5E3F-42D8-A6F1-839F493A5805}" type="pres">
      <dgm:prSet presAssocID="{9E93D8F5-8D22-435B-85BF-64AAD27211C0}" presName="spaceBetweenRectangles" presStyleCnt="0"/>
      <dgm:spPr/>
    </dgm:pt>
    <dgm:pt modelId="{B39B0123-EEC6-4483-B5B6-10C275079562}" type="pres">
      <dgm:prSet presAssocID="{C9A2C2F5-9A59-4AE4-8D85-F88590368565}" presName="parentLin" presStyleCnt="0"/>
      <dgm:spPr/>
    </dgm:pt>
    <dgm:pt modelId="{9DD983E0-22ED-4011-A3EF-88D4D80F7C82}" type="pres">
      <dgm:prSet presAssocID="{C9A2C2F5-9A59-4AE4-8D85-F88590368565}" presName="parentLeftMargin" presStyleLbl="node1" presStyleIdx="0" presStyleCnt="15" custScaleX="107184" custScaleY="102234" custLinFactNeighborX="-41141" custLinFactNeighborY="-4962"/>
      <dgm:spPr/>
      <dgm:t>
        <a:bodyPr/>
        <a:lstStyle/>
        <a:p>
          <a:endParaRPr lang="ru-RU"/>
        </a:p>
      </dgm:t>
    </dgm:pt>
    <dgm:pt modelId="{027A7674-B411-4275-8C29-FED56776C2EC}" type="pres">
      <dgm:prSet presAssocID="{C9A2C2F5-9A59-4AE4-8D85-F88590368565}" presName="parentText" presStyleLbl="node1" presStyleIdx="1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95048A-3832-4391-BD88-7255227F53A4}" type="pres">
      <dgm:prSet presAssocID="{C9A2C2F5-9A59-4AE4-8D85-F88590368565}" presName="negativeSpace" presStyleCnt="0"/>
      <dgm:spPr/>
    </dgm:pt>
    <dgm:pt modelId="{48BB048A-A2FA-40E9-84F1-EFEA57AE2FC5}" type="pres">
      <dgm:prSet presAssocID="{C9A2C2F5-9A59-4AE4-8D85-F88590368565}" presName="childText" presStyleLbl="conFgAcc1" presStyleIdx="1" presStyleCnt="15">
        <dgm:presLayoutVars>
          <dgm:bulletEnabled val="1"/>
        </dgm:presLayoutVars>
      </dgm:prSet>
      <dgm:spPr/>
    </dgm:pt>
    <dgm:pt modelId="{1B15F007-67EA-4AC5-BED0-FED2CE907604}" type="pres">
      <dgm:prSet presAssocID="{A206A24D-8F46-4474-8BCF-62AF92E0CA1E}" presName="spaceBetweenRectangles" presStyleCnt="0"/>
      <dgm:spPr/>
    </dgm:pt>
    <dgm:pt modelId="{ED9CDEF4-BB65-4DCD-AB78-A73ED8C173E2}" type="pres">
      <dgm:prSet presAssocID="{D5DDBB9C-3196-430A-BA2A-E5780B0A3DB6}" presName="parentLin" presStyleCnt="0"/>
      <dgm:spPr/>
    </dgm:pt>
    <dgm:pt modelId="{98936859-DA75-47C0-8D37-CFA6C120BEBE}" type="pres">
      <dgm:prSet presAssocID="{D5DDBB9C-3196-430A-BA2A-E5780B0A3DB6}" presName="parentLeftMargin" presStyleLbl="node1" presStyleIdx="1" presStyleCnt="15" custScaleX="107184" custScaleY="102234" custLinFactNeighborX="-41141" custLinFactNeighborY="-4962"/>
      <dgm:spPr/>
      <dgm:t>
        <a:bodyPr/>
        <a:lstStyle/>
        <a:p>
          <a:endParaRPr lang="ru-RU"/>
        </a:p>
      </dgm:t>
    </dgm:pt>
    <dgm:pt modelId="{0EA49A0A-3720-45AC-A977-CABA61511135}" type="pres">
      <dgm:prSet presAssocID="{D5DDBB9C-3196-430A-BA2A-E5780B0A3DB6}" presName="parentText" presStyleLbl="node1" presStyleIdx="2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24DED1-692D-4AB2-BE40-FDDC05858F43}" type="pres">
      <dgm:prSet presAssocID="{D5DDBB9C-3196-430A-BA2A-E5780B0A3DB6}" presName="negativeSpace" presStyleCnt="0"/>
      <dgm:spPr/>
    </dgm:pt>
    <dgm:pt modelId="{0EDE8925-5327-41F4-A6F4-84A947C783F1}" type="pres">
      <dgm:prSet presAssocID="{D5DDBB9C-3196-430A-BA2A-E5780B0A3DB6}" presName="childText" presStyleLbl="conFgAcc1" presStyleIdx="2" presStyleCnt="15">
        <dgm:presLayoutVars>
          <dgm:bulletEnabled val="1"/>
        </dgm:presLayoutVars>
      </dgm:prSet>
      <dgm:spPr/>
    </dgm:pt>
    <dgm:pt modelId="{13FB1834-7AC7-4F55-A575-364BE0DA552C}" type="pres">
      <dgm:prSet presAssocID="{E5B42363-0CFF-4D8E-8446-7684FDCE715B}" presName="spaceBetweenRectangles" presStyleCnt="0"/>
      <dgm:spPr/>
    </dgm:pt>
    <dgm:pt modelId="{28B6291A-DE3B-4BEB-A1A6-A5A8E521A480}" type="pres">
      <dgm:prSet presAssocID="{6500CF2C-1B55-435F-9E8E-63E0B1D4CEBB}" presName="parentLin" presStyleCnt="0"/>
      <dgm:spPr/>
    </dgm:pt>
    <dgm:pt modelId="{E162661C-EE74-40D2-B94B-AAD2E7AC84C4}" type="pres">
      <dgm:prSet presAssocID="{6500CF2C-1B55-435F-9E8E-63E0B1D4CEBB}" presName="parentLeftMargin" presStyleLbl="node1" presStyleIdx="2" presStyleCnt="15" custScaleX="107184" custScaleY="102234" custLinFactNeighborX="-41141" custLinFactNeighborY="-4962"/>
      <dgm:spPr/>
      <dgm:t>
        <a:bodyPr/>
        <a:lstStyle/>
        <a:p>
          <a:endParaRPr lang="ru-RU"/>
        </a:p>
      </dgm:t>
    </dgm:pt>
    <dgm:pt modelId="{49E80DC3-B4DD-462F-A76C-6064D2F63371}" type="pres">
      <dgm:prSet presAssocID="{6500CF2C-1B55-435F-9E8E-63E0B1D4CEBB}" presName="parentText" presStyleLbl="node1" presStyleIdx="3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10A6DB-47A1-4C5D-8EB1-66783012E125}" type="pres">
      <dgm:prSet presAssocID="{6500CF2C-1B55-435F-9E8E-63E0B1D4CEBB}" presName="negativeSpace" presStyleCnt="0"/>
      <dgm:spPr/>
    </dgm:pt>
    <dgm:pt modelId="{5BD1BC30-3634-49D6-8369-2FA7BFC97AB8}" type="pres">
      <dgm:prSet presAssocID="{6500CF2C-1B55-435F-9E8E-63E0B1D4CEBB}" presName="childText" presStyleLbl="conFgAcc1" presStyleIdx="3" presStyleCnt="15">
        <dgm:presLayoutVars>
          <dgm:bulletEnabled val="1"/>
        </dgm:presLayoutVars>
      </dgm:prSet>
      <dgm:spPr/>
    </dgm:pt>
    <dgm:pt modelId="{9F230A91-6B9C-44E4-B027-4EC297020AB5}" type="pres">
      <dgm:prSet presAssocID="{438FAA82-0BF4-4D20-B8E1-782C04DB9E3E}" presName="spaceBetweenRectangles" presStyleCnt="0"/>
      <dgm:spPr/>
    </dgm:pt>
    <dgm:pt modelId="{A5F1B22A-BEB4-46CF-A590-E98842CD5BAE}" type="pres">
      <dgm:prSet presAssocID="{204306B1-ECF1-4886-9AC3-015336430992}" presName="parentLin" presStyleCnt="0"/>
      <dgm:spPr/>
    </dgm:pt>
    <dgm:pt modelId="{82DF1DEC-44ED-4168-BF92-5F3BA260E622}" type="pres">
      <dgm:prSet presAssocID="{204306B1-ECF1-4886-9AC3-015336430992}" presName="parentLeftMargin" presStyleLbl="node1" presStyleIdx="3" presStyleCnt="15" custScaleX="107184" custScaleY="102234" custLinFactNeighborX="-41141" custLinFactNeighborY="-4962"/>
      <dgm:spPr/>
      <dgm:t>
        <a:bodyPr/>
        <a:lstStyle/>
        <a:p>
          <a:endParaRPr lang="ru-RU"/>
        </a:p>
      </dgm:t>
    </dgm:pt>
    <dgm:pt modelId="{2C7C83E0-DB8A-4E16-84AE-502F7601E52F}" type="pres">
      <dgm:prSet presAssocID="{204306B1-ECF1-4886-9AC3-015336430992}" presName="parentText" presStyleLbl="node1" presStyleIdx="4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8F0AF5-AFD5-4C08-9980-4F5C727928CA}" type="pres">
      <dgm:prSet presAssocID="{204306B1-ECF1-4886-9AC3-015336430992}" presName="negativeSpace" presStyleCnt="0"/>
      <dgm:spPr/>
    </dgm:pt>
    <dgm:pt modelId="{34E14A0E-8005-4694-9895-E2E4A747BBCD}" type="pres">
      <dgm:prSet presAssocID="{204306B1-ECF1-4886-9AC3-015336430992}" presName="childText" presStyleLbl="conFgAcc1" presStyleIdx="4" presStyleCnt="15">
        <dgm:presLayoutVars>
          <dgm:bulletEnabled val="1"/>
        </dgm:presLayoutVars>
      </dgm:prSet>
      <dgm:spPr/>
    </dgm:pt>
    <dgm:pt modelId="{5A843158-203B-42D4-A8F9-FD965AE2C982}" type="pres">
      <dgm:prSet presAssocID="{E47CA934-28A2-41DE-B79F-A005AB16A285}" presName="spaceBetweenRectangles" presStyleCnt="0"/>
      <dgm:spPr/>
    </dgm:pt>
    <dgm:pt modelId="{82526D95-70EA-4212-9986-CE39474652A5}" type="pres">
      <dgm:prSet presAssocID="{C78519AB-90E0-47BF-A59D-E6DEE892F93F}" presName="parentLin" presStyleCnt="0"/>
      <dgm:spPr/>
    </dgm:pt>
    <dgm:pt modelId="{9643C50D-E7E9-44C9-8B3B-4C907374583A}" type="pres">
      <dgm:prSet presAssocID="{C78519AB-90E0-47BF-A59D-E6DEE892F93F}" presName="parentLeftMargin" presStyleLbl="node1" presStyleIdx="4" presStyleCnt="15" custScaleX="107184" custScaleY="102234" custLinFactNeighborX="-41141" custLinFactNeighborY="-4962"/>
      <dgm:spPr/>
      <dgm:t>
        <a:bodyPr/>
        <a:lstStyle/>
        <a:p>
          <a:endParaRPr lang="ru-RU"/>
        </a:p>
      </dgm:t>
    </dgm:pt>
    <dgm:pt modelId="{AF5E1ED0-9797-44FD-BF23-1AE6FE5FF551}" type="pres">
      <dgm:prSet presAssocID="{C78519AB-90E0-47BF-A59D-E6DEE892F93F}" presName="parentText" presStyleLbl="node1" presStyleIdx="5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F2A9D0-F9F8-49BC-89BD-BCBDF9E556D3}" type="pres">
      <dgm:prSet presAssocID="{C78519AB-90E0-47BF-A59D-E6DEE892F93F}" presName="negativeSpace" presStyleCnt="0"/>
      <dgm:spPr/>
    </dgm:pt>
    <dgm:pt modelId="{9633B37E-142D-4E9C-8781-55134DE22C75}" type="pres">
      <dgm:prSet presAssocID="{C78519AB-90E0-47BF-A59D-E6DEE892F93F}" presName="childText" presStyleLbl="conFgAcc1" presStyleIdx="5" presStyleCnt="15">
        <dgm:presLayoutVars>
          <dgm:bulletEnabled val="1"/>
        </dgm:presLayoutVars>
      </dgm:prSet>
      <dgm:spPr/>
    </dgm:pt>
    <dgm:pt modelId="{B6DB1DBE-4F41-4BB0-94BC-51DA12C3B541}" type="pres">
      <dgm:prSet presAssocID="{46080270-AEBB-487A-A3E3-D9387F2D5638}" presName="spaceBetweenRectangles" presStyleCnt="0"/>
      <dgm:spPr/>
    </dgm:pt>
    <dgm:pt modelId="{36C92D4F-651E-484F-BB90-6725AA470E19}" type="pres">
      <dgm:prSet presAssocID="{CE457247-A60C-46CF-BC0E-DA403458F5D3}" presName="parentLin" presStyleCnt="0"/>
      <dgm:spPr/>
    </dgm:pt>
    <dgm:pt modelId="{126BEE02-A6BC-4926-9FBA-F07BABDA6BEF}" type="pres">
      <dgm:prSet presAssocID="{CE457247-A60C-46CF-BC0E-DA403458F5D3}" presName="parentLeftMargin" presStyleLbl="node1" presStyleIdx="5" presStyleCnt="15" custScaleX="107184" custScaleY="102234" custLinFactNeighborX="-41141" custLinFactNeighborY="-4962"/>
      <dgm:spPr/>
      <dgm:t>
        <a:bodyPr/>
        <a:lstStyle/>
        <a:p>
          <a:endParaRPr lang="ru-RU"/>
        </a:p>
      </dgm:t>
    </dgm:pt>
    <dgm:pt modelId="{037DE66E-4565-482E-AA21-6FFAD9D32F82}" type="pres">
      <dgm:prSet presAssocID="{CE457247-A60C-46CF-BC0E-DA403458F5D3}" presName="parentText" presStyleLbl="node1" presStyleIdx="6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447128-37E9-4C0F-91B4-4F712FED0445}" type="pres">
      <dgm:prSet presAssocID="{CE457247-A60C-46CF-BC0E-DA403458F5D3}" presName="negativeSpace" presStyleCnt="0"/>
      <dgm:spPr/>
    </dgm:pt>
    <dgm:pt modelId="{6D96C9CF-0640-429A-885E-F597BAE38930}" type="pres">
      <dgm:prSet presAssocID="{CE457247-A60C-46CF-BC0E-DA403458F5D3}" presName="childText" presStyleLbl="conFgAcc1" presStyleIdx="6" presStyleCnt="15">
        <dgm:presLayoutVars>
          <dgm:bulletEnabled val="1"/>
        </dgm:presLayoutVars>
      </dgm:prSet>
      <dgm:spPr/>
    </dgm:pt>
    <dgm:pt modelId="{B87906C2-BBE3-4227-A2A4-2739279B9D1D}" type="pres">
      <dgm:prSet presAssocID="{F94F346C-6244-4C2B-9164-7B6C93FC1FDD}" presName="spaceBetweenRectangles" presStyleCnt="0"/>
      <dgm:spPr/>
    </dgm:pt>
    <dgm:pt modelId="{996C1883-36FA-42E8-9112-E843D7D4F2A0}" type="pres">
      <dgm:prSet presAssocID="{EF7E652E-4929-4755-A5B1-4A3B918259A5}" presName="parentLin" presStyleCnt="0"/>
      <dgm:spPr/>
    </dgm:pt>
    <dgm:pt modelId="{5498E953-D81C-4435-91A0-B95AD73B059E}" type="pres">
      <dgm:prSet presAssocID="{EF7E652E-4929-4755-A5B1-4A3B918259A5}" presName="parentLeftMargin" presStyleLbl="node1" presStyleIdx="6" presStyleCnt="15" custScaleX="107184" custScaleY="102234" custLinFactNeighborX="-41141" custLinFactNeighborY="-4962"/>
      <dgm:spPr/>
      <dgm:t>
        <a:bodyPr/>
        <a:lstStyle/>
        <a:p>
          <a:endParaRPr lang="ru-RU"/>
        </a:p>
      </dgm:t>
    </dgm:pt>
    <dgm:pt modelId="{8B69F7CE-665B-4415-8C13-3CBD6231CA9B}" type="pres">
      <dgm:prSet presAssocID="{EF7E652E-4929-4755-A5B1-4A3B918259A5}" presName="parentText" presStyleLbl="node1" presStyleIdx="7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53CB20-C4CC-4F60-8408-2C11BC218C74}" type="pres">
      <dgm:prSet presAssocID="{EF7E652E-4929-4755-A5B1-4A3B918259A5}" presName="negativeSpace" presStyleCnt="0"/>
      <dgm:spPr/>
    </dgm:pt>
    <dgm:pt modelId="{53BED3F2-65B4-4B5A-8D69-F34AFCFC3D45}" type="pres">
      <dgm:prSet presAssocID="{EF7E652E-4929-4755-A5B1-4A3B918259A5}" presName="childText" presStyleLbl="conFgAcc1" presStyleIdx="7" presStyleCnt="15">
        <dgm:presLayoutVars>
          <dgm:bulletEnabled val="1"/>
        </dgm:presLayoutVars>
      </dgm:prSet>
      <dgm:spPr/>
    </dgm:pt>
    <dgm:pt modelId="{22559249-CE2F-430C-B918-9A63A3151E03}" type="pres">
      <dgm:prSet presAssocID="{9DF18A0B-7F4E-4FB9-BE58-904580DC27F0}" presName="spaceBetweenRectangles" presStyleCnt="0"/>
      <dgm:spPr/>
    </dgm:pt>
    <dgm:pt modelId="{CB973E72-B90B-4591-BF2D-AC0827034B07}" type="pres">
      <dgm:prSet presAssocID="{22E6B170-B935-401A-BA46-B7A70E262D77}" presName="parentLin" presStyleCnt="0"/>
      <dgm:spPr/>
    </dgm:pt>
    <dgm:pt modelId="{E3754CB6-0A85-4A83-B518-D82EF71E671B}" type="pres">
      <dgm:prSet presAssocID="{22E6B170-B935-401A-BA46-B7A70E262D77}" presName="parentLeftMargin" presStyleLbl="node1" presStyleIdx="7" presStyleCnt="15" custScaleX="107184" custScaleY="102234" custLinFactNeighborX="-41141" custLinFactNeighborY="-4962"/>
      <dgm:spPr/>
      <dgm:t>
        <a:bodyPr/>
        <a:lstStyle/>
        <a:p>
          <a:endParaRPr lang="ru-RU"/>
        </a:p>
      </dgm:t>
    </dgm:pt>
    <dgm:pt modelId="{1872AB44-AA22-4AD1-96D6-C43A8B8EECCF}" type="pres">
      <dgm:prSet presAssocID="{22E6B170-B935-401A-BA46-B7A70E262D77}" presName="parentText" presStyleLbl="node1" presStyleIdx="8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428CC6-132E-4937-A047-E128E303D8AE}" type="pres">
      <dgm:prSet presAssocID="{22E6B170-B935-401A-BA46-B7A70E262D77}" presName="negativeSpace" presStyleCnt="0"/>
      <dgm:spPr/>
    </dgm:pt>
    <dgm:pt modelId="{99DB9E82-D3E2-47EF-9CDD-BDC771F7D30D}" type="pres">
      <dgm:prSet presAssocID="{22E6B170-B935-401A-BA46-B7A70E262D77}" presName="childText" presStyleLbl="conFgAcc1" presStyleIdx="8" presStyleCnt="15">
        <dgm:presLayoutVars>
          <dgm:bulletEnabled val="1"/>
        </dgm:presLayoutVars>
      </dgm:prSet>
      <dgm:spPr/>
    </dgm:pt>
    <dgm:pt modelId="{B4BB1FD4-76EC-4CFE-A89C-B8B1F3844839}" type="pres">
      <dgm:prSet presAssocID="{567AC5B0-DB1B-4CE8-9A9B-21F8F419BF35}" presName="spaceBetweenRectangles" presStyleCnt="0"/>
      <dgm:spPr/>
    </dgm:pt>
    <dgm:pt modelId="{DC075F48-1C81-4B09-9DE4-A264C60BEB69}" type="pres">
      <dgm:prSet presAssocID="{BECC9198-8AE4-4162-AD08-FF74EDB24D69}" presName="parentLin" presStyleCnt="0"/>
      <dgm:spPr/>
    </dgm:pt>
    <dgm:pt modelId="{C8E3C3F0-2415-4D63-9E49-7D1F0C2551DE}" type="pres">
      <dgm:prSet presAssocID="{BECC9198-8AE4-4162-AD08-FF74EDB24D69}" presName="parentLeftMargin" presStyleLbl="node1" presStyleIdx="8" presStyleCnt="15" custScaleX="107184" custScaleY="102234" custLinFactNeighborX="-41141" custLinFactNeighborY="-4962"/>
      <dgm:spPr/>
      <dgm:t>
        <a:bodyPr/>
        <a:lstStyle/>
        <a:p>
          <a:endParaRPr lang="ru-RU"/>
        </a:p>
      </dgm:t>
    </dgm:pt>
    <dgm:pt modelId="{ED9745A1-5C5E-4C3A-B6F1-CFA31CF6EA27}" type="pres">
      <dgm:prSet presAssocID="{BECC9198-8AE4-4162-AD08-FF74EDB24D69}" presName="parentText" presStyleLbl="node1" presStyleIdx="9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82F97F-8E59-44D1-A64B-63D2CBE73240}" type="pres">
      <dgm:prSet presAssocID="{BECC9198-8AE4-4162-AD08-FF74EDB24D69}" presName="negativeSpace" presStyleCnt="0"/>
      <dgm:spPr/>
    </dgm:pt>
    <dgm:pt modelId="{05C876F7-3D85-4F03-9F4D-A99756BC5AF5}" type="pres">
      <dgm:prSet presAssocID="{BECC9198-8AE4-4162-AD08-FF74EDB24D69}" presName="childText" presStyleLbl="conFgAcc1" presStyleIdx="9" presStyleCnt="15">
        <dgm:presLayoutVars>
          <dgm:bulletEnabled val="1"/>
        </dgm:presLayoutVars>
      </dgm:prSet>
      <dgm:spPr/>
    </dgm:pt>
    <dgm:pt modelId="{D521AC70-6640-4577-94A4-79DBA5E68B1E}" type="pres">
      <dgm:prSet presAssocID="{0E815BBF-E80B-4A6B-BE25-8B2C0BDD6591}" presName="spaceBetweenRectangles" presStyleCnt="0"/>
      <dgm:spPr/>
    </dgm:pt>
    <dgm:pt modelId="{8C4849E4-73E3-4D83-9205-697270C5E237}" type="pres">
      <dgm:prSet presAssocID="{851FB0DF-EE99-4338-AC19-670890C25C53}" presName="parentLin" presStyleCnt="0"/>
      <dgm:spPr/>
    </dgm:pt>
    <dgm:pt modelId="{189BFC78-33CD-4D43-AC17-9047140FBBC3}" type="pres">
      <dgm:prSet presAssocID="{851FB0DF-EE99-4338-AC19-670890C25C53}" presName="parentLeftMargin" presStyleLbl="node1" presStyleIdx="9" presStyleCnt="15" custScaleX="107184" custScaleY="102234" custLinFactNeighborX="-41141" custLinFactNeighborY="-4962"/>
      <dgm:spPr/>
      <dgm:t>
        <a:bodyPr/>
        <a:lstStyle/>
        <a:p>
          <a:endParaRPr lang="ru-RU"/>
        </a:p>
      </dgm:t>
    </dgm:pt>
    <dgm:pt modelId="{9F111B9C-7478-4A32-90BC-D4626C0D8C5C}" type="pres">
      <dgm:prSet presAssocID="{851FB0DF-EE99-4338-AC19-670890C25C53}" presName="parentText" presStyleLbl="node1" presStyleIdx="10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CCCBE5-8239-4404-A669-B0CE3A9B83D5}" type="pres">
      <dgm:prSet presAssocID="{851FB0DF-EE99-4338-AC19-670890C25C53}" presName="negativeSpace" presStyleCnt="0"/>
      <dgm:spPr/>
    </dgm:pt>
    <dgm:pt modelId="{5854900F-99AB-40FB-B806-8E93E10F1177}" type="pres">
      <dgm:prSet presAssocID="{851FB0DF-EE99-4338-AC19-670890C25C53}" presName="childText" presStyleLbl="conFgAcc1" presStyleIdx="10" presStyleCnt="15">
        <dgm:presLayoutVars>
          <dgm:bulletEnabled val="1"/>
        </dgm:presLayoutVars>
      </dgm:prSet>
      <dgm:spPr/>
    </dgm:pt>
    <dgm:pt modelId="{5A12299A-A819-40CA-85A7-BD7A2F98E9BA}" type="pres">
      <dgm:prSet presAssocID="{F4C2D83D-190B-4112-8EFC-59E5FA66EE9A}" presName="spaceBetweenRectangles" presStyleCnt="0"/>
      <dgm:spPr/>
    </dgm:pt>
    <dgm:pt modelId="{EED4F4EF-8550-45DF-BBEB-CFBCE6EAA525}" type="pres">
      <dgm:prSet presAssocID="{928987C1-75F4-4535-8108-8607CE4F94AD}" presName="parentLin" presStyleCnt="0"/>
      <dgm:spPr/>
    </dgm:pt>
    <dgm:pt modelId="{E347E33C-9D96-474A-A3C1-757D4DE21688}" type="pres">
      <dgm:prSet presAssocID="{928987C1-75F4-4535-8108-8607CE4F94AD}" presName="parentLeftMargin" presStyleLbl="node1" presStyleIdx="10" presStyleCnt="15" custScaleX="107184" custScaleY="102234" custLinFactNeighborX="-41141" custLinFactNeighborY="-4962"/>
      <dgm:spPr/>
      <dgm:t>
        <a:bodyPr/>
        <a:lstStyle/>
        <a:p>
          <a:endParaRPr lang="ru-RU"/>
        </a:p>
      </dgm:t>
    </dgm:pt>
    <dgm:pt modelId="{274B59D1-3954-443A-9319-6D77F82EB0D1}" type="pres">
      <dgm:prSet presAssocID="{928987C1-75F4-4535-8108-8607CE4F94AD}" presName="parentText" presStyleLbl="node1" presStyleIdx="11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CE3BD7-6277-4937-B641-07FC5B107D88}" type="pres">
      <dgm:prSet presAssocID="{928987C1-75F4-4535-8108-8607CE4F94AD}" presName="negativeSpace" presStyleCnt="0"/>
      <dgm:spPr/>
    </dgm:pt>
    <dgm:pt modelId="{0DE56C81-C91C-4FE9-8966-6D54EF39A597}" type="pres">
      <dgm:prSet presAssocID="{928987C1-75F4-4535-8108-8607CE4F94AD}" presName="childText" presStyleLbl="conFgAcc1" presStyleIdx="11" presStyleCnt="15">
        <dgm:presLayoutVars>
          <dgm:bulletEnabled val="1"/>
        </dgm:presLayoutVars>
      </dgm:prSet>
      <dgm:spPr/>
    </dgm:pt>
    <dgm:pt modelId="{BBB21E1F-63D8-4168-BE24-AFFBFC2C0B0C}" type="pres">
      <dgm:prSet presAssocID="{3A88090A-B198-46C0-9FC5-175E373B9FE5}" presName="spaceBetweenRectangles" presStyleCnt="0"/>
      <dgm:spPr/>
    </dgm:pt>
    <dgm:pt modelId="{82A282B0-D602-4C96-8EAC-DF757EF25C4D}" type="pres">
      <dgm:prSet presAssocID="{897D1354-C89A-4035-9DBA-95B76EE16B8F}" presName="parentLin" presStyleCnt="0"/>
      <dgm:spPr/>
    </dgm:pt>
    <dgm:pt modelId="{F9770FA6-89FC-4708-89B4-6D2837BE3714}" type="pres">
      <dgm:prSet presAssocID="{897D1354-C89A-4035-9DBA-95B76EE16B8F}" presName="parentLeftMargin" presStyleLbl="node1" presStyleIdx="11" presStyleCnt="15" custScaleX="107184" custScaleY="102234" custLinFactNeighborX="-41141" custLinFactNeighborY="-4962"/>
      <dgm:spPr/>
      <dgm:t>
        <a:bodyPr/>
        <a:lstStyle/>
        <a:p>
          <a:endParaRPr lang="ru-RU"/>
        </a:p>
      </dgm:t>
    </dgm:pt>
    <dgm:pt modelId="{97D091D2-70CE-4ADA-ACFB-778961F95272}" type="pres">
      <dgm:prSet presAssocID="{897D1354-C89A-4035-9DBA-95B76EE16B8F}" presName="parentText" presStyleLbl="node1" presStyleIdx="12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56E347-363A-4567-9E75-316A982F7F27}" type="pres">
      <dgm:prSet presAssocID="{897D1354-C89A-4035-9DBA-95B76EE16B8F}" presName="negativeSpace" presStyleCnt="0"/>
      <dgm:spPr/>
    </dgm:pt>
    <dgm:pt modelId="{CB073246-B91E-4E40-A6B2-D776D1D08CFC}" type="pres">
      <dgm:prSet presAssocID="{897D1354-C89A-4035-9DBA-95B76EE16B8F}" presName="childText" presStyleLbl="conFgAcc1" presStyleIdx="12" presStyleCnt="15">
        <dgm:presLayoutVars>
          <dgm:bulletEnabled val="1"/>
        </dgm:presLayoutVars>
      </dgm:prSet>
      <dgm:spPr/>
    </dgm:pt>
    <dgm:pt modelId="{C7F9B1B4-612C-47D5-834E-A60C178FFF29}" type="pres">
      <dgm:prSet presAssocID="{81C0BE69-B21E-4C0C-95F9-7611AE5E57A7}" presName="spaceBetweenRectangles" presStyleCnt="0"/>
      <dgm:spPr/>
    </dgm:pt>
    <dgm:pt modelId="{B990F2CC-0788-4EDA-A4AB-E5B93C2EF1D2}" type="pres">
      <dgm:prSet presAssocID="{760EA1FA-12A2-4129-9D9E-31FB1B9027D2}" presName="parentLin" presStyleCnt="0"/>
      <dgm:spPr/>
    </dgm:pt>
    <dgm:pt modelId="{F1C61BE8-CEBA-4A3B-828D-F0D9FCB30A8F}" type="pres">
      <dgm:prSet presAssocID="{760EA1FA-12A2-4129-9D9E-31FB1B9027D2}" presName="parentLeftMargin" presStyleLbl="node1" presStyleIdx="12" presStyleCnt="15" custScaleX="107184" custScaleY="102234" custLinFactNeighborX="-41141" custLinFactNeighborY="-4962"/>
      <dgm:spPr/>
      <dgm:t>
        <a:bodyPr/>
        <a:lstStyle/>
        <a:p>
          <a:endParaRPr lang="ru-RU"/>
        </a:p>
      </dgm:t>
    </dgm:pt>
    <dgm:pt modelId="{834AC436-EB28-4460-8FAE-605CC3C09206}" type="pres">
      <dgm:prSet presAssocID="{760EA1FA-12A2-4129-9D9E-31FB1B9027D2}" presName="parentText" presStyleLbl="node1" presStyleIdx="13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AED57A-B558-4A70-8BD9-FE048F88E2C8}" type="pres">
      <dgm:prSet presAssocID="{760EA1FA-12A2-4129-9D9E-31FB1B9027D2}" presName="negativeSpace" presStyleCnt="0"/>
      <dgm:spPr/>
    </dgm:pt>
    <dgm:pt modelId="{96FB70E2-BC8B-427D-B2FF-9438A83EE4BF}" type="pres">
      <dgm:prSet presAssocID="{760EA1FA-12A2-4129-9D9E-31FB1B9027D2}" presName="childText" presStyleLbl="conFgAcc1" presStyleIdx="13" presStyleCnt="15">
        <dgm:presLayoutVars>
          <dgm:bulletEnabled val="1"/>
        </dgm:presLayoutVars>
      </dgm:prSet>
      <dgm:spPr/>
    </dgm:pt>
    <dgm:pt modelId="{0DDDD594-F926-4546-8B72-4AB4F8486112}" type="pres">
      <dgm:prSet presAssocID="{FB5D6B00-8321-4851-AED8-D607C4DC58C8}" presName="spaceBetweenRectangles" presStyleCnt="0"/>
      <dgm:spPr/>
    </dgm:pt>
    <dgm:pt modelId="{45E58257-BD37-4EBA-B80C-94B0F53532BE}" type="pres">
      <dgm:prSet presAssocID="{A2B7E663-94EC-47C7-A35E-A060064A81B1}" presName="parentLin" presStyleCnt="0"/>
      <dgm:spPr/>
    </dgm:pt>
    <dgm:pt modelId="{CACB5CBE-30B2-4388-9F51-EA6DCD4CD97F}" type="pres">
      <dgm:prSet presAssocID="{A2B7E663-94EC-47C7-A35E-A060064A81B1}" presName="parentLeftMargin" presStyleLbl="node1" presStyleIdx="13" presStyleCnt="15" custScaleX="107184" custScaleY="102234" custLinFactNeighborX="-41141" custLinFactNeighborY="-4962"/>
      <dgm:spPr/>
      <dgm:t>
        <a:bodyPr/>
        <a:lstStyle/>
        <a:p>
          <a:endParaRPr lang="ru-RU"/>
        </a:p>
      </dgm:t>
    </dgm:pt>
    <dgm:pt modelId="{0BC462EC-0B03-4DA6-9B1B-FECA93B5577A}" type="pres">
      <dgm:prSet presAssocID="{A2B7E663-94EC-47C7-A35E-A060064A81B1}" presName="parentText" presStyleLbl="node1" presStyleIdx="14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21A1E5-9BBA-464B-8E6F-4014F0CFEAA1}" type="pres">
      <dgm:prSet presAssocID="{A2B7E663-94EC-47C7-A35E-A060064A81B1}" presName="negativeSpace" presStyleCnt="0"/>
      <dgm:spPr/>
    </dgm:pt>
    <dgm:pt modelId="{8BCF6610-39CF-4BBA-B1E8-96FE729421BF}" type="pres">
      <dgm:prSet presAssocID="{A2B7E663-94EC-47C7-A35E-A060064A81B1}" presName="childText" presStyleLbl="conFgAcc1" presStyleIdx="14" presStyleCnt="15">
        <dgm:presLayoutVars>
          <dgm:bulletEnabled val="1"/>
        </dgm:presLayoutVars>
      </dgm:prSet>
      <dgm:spPr/>
    </dgm:pt>
  </dgm:ptLst>
  <dgm:cxnLst>
    <dgm:cxn modelId="{C34CE369-3885-4FE8-A40E-A4F7F1795B5A}" type="presOf" srcId="{EF7E652E-4929-4755-A5B1-4A3B918259A5}" destId="{5498E953-D81C-4435-91A0-B95AD73B059E}" srcOrd="0" destOrd="0" presId="urn:microsoft.com/office/officeart/2005/8/layout/list1"/>
    <dgm:cxn modelId="{8CE3126A-3DB4-42B7-8299-1387EA78AB28}" type="presOf" srcId="{A2B7E663-94EC-47C7-A35E-A060064A81B1}" destId="{CACB5CBE-30B2-4388-9F51-EA6DCD4CD97F}" srcOrd="0" destOrd="0" presId="urn:microsoft.com/office/officeart/2005/8/layout/list1"/>
    <dgm:cxn modelId="{4C7F645E-3533-47A2-BD1B-958AC73A6CAA}" type="presOf" srcId="{6500CF2C-1B55-435F-9E8E-63E0B1D4CEBB}" destId="{E162661C-EE74-40D2-B94B-AAD2E7AC84C4}" srcOrd="0" destOrd="0" presId="urn:microsoft.com/office/officeart/2005/8/layout/list1"/>
    <dgm:cxn modelId="{F781BA49-491E-4E13-B45F-C68F339A2EF5}" srcId="{1122779E-16D8-4270-AC29-6FC94FB2334D}" destId="{BECC9198-8AE4-4162-AD08-FF74EDB24D69}" srcOrd="9" destOrd="0" parTransId="{F682A1DB-2C84-4B40-BB77-F13C8B96688B}" sibTransId="{0E815BBF-E80B-4A6B-BE25-8B2C0BDD6591}"/>
    <dgm:cxn modelId="{EB8897D4-C1FB-44F5-A3CC-8779C80D874C}" type="presOf" srcId="{CE457247-A60C-46CF-BC0E-DA403458F5D3}" destId="{037DE66E-4565-482E-AA21-6FFAD9D32F82}" srcOrd="1" destOrd="0" presId="urn:microsoft.com/office/officeart/2005/8/layout/list1"/>
    <dgm:cxn modelId="{CBEE5347-1409-4226-8BEF-B6C13E65A541}" srcId="{1122779E-16D8-4270-AC29-6FC94FB2334D}" destId="{851FB0DF-EE99-4338-AC19-670890C25C53}" srcOrd="10" destOrd="0" parTransId="{9E48E2F8-04DE-4AD0-B26C-CE90720D00D4}" sibTransId="{F4C2D83D-190B-4112-8EFC-59E5FA66EE9A}"/>
    <dgm:cxn modelId="{AEB51D05-9360-4E8F-B738-CCCF19115A90}" type="presOf" srcId="{760EA1FA-12A2-4129-9D9E-31FB1B9027D2}" destId="{F1C61BE8-CEBA-4A3B-828D-F0D9FCB30A8F}" srcOrd="0" destOrd="0" presId="urn:microsoft.com/office/officeart/2005/8/layout/list1"/>
    <dgm:cxn modelId="{F69724AD-7D65-4F20-810E-E0B8167FF209}" srcId="{1122779E-16D8-4270-AC29-6FC94FB2334D}" destId="{D5DDBB9C-3196-430A-BA2A-E5780B0A3DB6}" srcOrd="2" destOrd="0" parTransId="{082F1F1E-9E6E-465D-8F32-04FD1E0A5CA1}" sibTransId="{E5B42363-0CFF-4D8E-8446-7684FDCE715B}"/>
    <dgm:cxn modelId="{65FA89E4-BC7C-4AFD-9DE4-53359D93FFBB}" type="presOf" srcId="{5D55566D-AB4F-4AC3-9F1E-BF4F4B55D02E}" destId="{2B2FF757-FB2E-489D-8834-D8E4756E640B}" srcOrd="1" destOrd="0" presId="urn:microsoft.com/office/officeart/2005/8/layout/list1"/>
    <dgm:cxn modelId="{5ABAF1EF-AA24-4A83-A6F3-CA93B96DD14E}" type="presOf" srcId="{C9A2C2F5-9A59-4AE4-8D85-F88590368565}" destId="{027A7674-B411-4275-8C29-FED56776C2EC}" srcOrd="1" destOrd="0" presId="urn:microsoft.com/office/officeart/2005/8/layout/list1"/>
    <dgm:cxn modelId="{26609DA8-4467-4D97-B1E1-BF126C0F9153}" type="presOf" srcId="{204306B1-ECF1-4886-9AC3-015336430992}" destId="{82DF1DEC-44ED-4168-BF92-5F3BA260E622}" srcOrd="0" destOrd="0" presId="urn:microsoft.com/office/officeart/2005/8/layout/list1"/>
    <dgm:cxn modelId="{17077166-0938-41E5-A0CC-D379ED219E93}" srcId="{1122779E-16D8-4270-AC29-6FC94FB2334D}" destId="{5D55566D-AB4F-4AC3-9F1E-BF4F4B55D02E}" srcOrd="0" destOrd="0" parTransId="{61D997E4-3817-4B50-95B8-04874D2978A3}" sibTransId="{9E93D8F5-8D22-435B-85BF-64AAD27211C0}"/>
    <dgm:cxn modelId="{98A35C8C-8E90-4F9F-B6B1-209E72AAD4CE}" srcId="{1122779E-16D8-4270-AC29-6FC94FB2334D}" destId="{928987C1-75F4-4535-8108-8607CE4F94AD}" srcOrd="11" destOrd="0" parTransId="{C8CC3331-CA1B-465C-AFA5-A7D4DF6F9DDA}" sibTransId="{3A88090A-B198-46C0-9FC5-175E373B9FE5}"/>
    <dgm:cxn modelId="{A1BE1A5D-04D5-43A2-B6B2-A794747D7AFE}" srcId="{1122779E-16D8-4270-AC29-6FC94FB2334D}" destId="{204306B1-ECF1-4886-9AC3-015336430992}" srcOrd="4" destOrd="0" parTransId="{4E1BC8B8-0AA9-4B1D-AAC5-FE582850336E}" sibTransId="{E47CA934-28A2-41DE-B79F-A005AB16A285}"/>
    <dgm:cxn modelId="{1BB4D6C2-8BD1-469B-B52F-24A1B76C9A46}" type="presOf" srcId="{897D1354-C89A-4035-9DBA-95B76EE16B8F}" destId="{F9770FA6-89FC-4708-89B4-6D2837BE3714}" srcOrd="0" destOrd="0" presId="urn:microsoft.com/office/officeart/2005/8/layout/list1"/>
    <dgm:cxn modelId="{B34BB763-2A93-4F05-A496-532B50722BFE}" srcId="{1122779E-16D8-4270-AC29-6FC94FB2334D}" destId="{EF7E652E-4929-4755-A5B1-4A3B918259A5}" srcOrd="7" destOrd="0" parTransId="{00D2E8A1-282A-4667-AA93-3C4F131223B3}" sibTransId="{9DF18A0B-7F4E-4FB9-BE58-904580DC27F0}"/>
    <dgm:cxn modelId="{19B8F786-29CE-4815-BAA2-F0A20EC80763}" type="presOf" srcId="{204306B1-ECF1-4886-9AC3-015336430992}" destId="{2C7C83E0-DB8A-4E16-84AE-502F7601E52F}" srcOrd="1" destOrd="0" presId="urn:microsoft.com/office/officeart/2005/8/layout/list1"/>
    <dgm:cxn modelId="{A0DAA4E4-DE9F-4B6F-9384-99ED6578CF4C}" type="presOf" srcId="{22E6B170-B935-401A-BA46-B7A70E262D77}" destId="{E3754CB6-0A85-4A83-B518-D82EF71E671B}" srcOrd="0" destOrd="0" presId="urn:microsoft.com/office/officeart/2005/8/layout/list1"/>
    <dgm:cxn modelId="{8EED87E4-B70D-4D7B-8D89-8399C9419448}" srcId="{1122779E-16D8-4270-AC29-6FC94FB2334D}" destId="{22E6B170-B935-401A-BA46-B7A70E262D77}" srcOrd="8" destOrd="0" parTransId="{B0775663-BE73-4931-B00E-A15CA11DD564}" sibTransId="{567AC5B0-DB1B-4CE8-9A9B-21F8F419BF35}"/>
    <dgm:cxn modelId="{A5506172-B0BF-457F-AA3A-60303AE66987}" srcId="{1122779E-16D8-4270-AC29-6FC94FB2334D}" destId="{897D1354-C89A-4035-9DBA-95B76EE16B8F}" srcOrd="12" destOrd="0" parTransId="{B6E347C3-AFB4-4900-9D93-D0EFB385227D}" sibTransId="{81C0BE69-B21E-4C0C-95F9-7611AE5E57A7}"/>
    <dgm:cxn modelId="{1F26B4B2-5685-4CEE-8C15-F0ED67212BA5}" type="presOf" srcId="{22E6B170-B935-401A-BA46-B7A70E262D77}" destId="{1872AB44-AA22-4AD1-96D6-C43A8B8EECCF}" srcOrd="1" destOrd="0" presId="urn:microsoft.com/office/officeart/2005/8/layout/list1"/>
    <dgm:cxn modelId="{2190F300-93F1-4DCC-B900-12A5523C3573}" type="presOf" srcId="{5D55566D-AB4F-4AC3-9F1E-BF4F4B55D02E}" destId="{C71D0CA8-36AE-443A-9F3F-256DF2D83BEF}" srcOrd="0" destOrd="0" presId="urn:microsoft.com/office/officeart/2005/8/layout/list1"/>
    <dgm:cxn modelId="{E8494C2C-9203-4B41-ABBF-850581104C9B}" type="presOf" srcId="{BECC9198-8AE4-4162-AD08-FF74EDB24D69}" destId="{ED9745A1-5C5E-4C3A-B6F1-CFA31CF6EA27}" srcOrd="1" destOrd="0" presId="urn:microsoft.com/office/officeart/2005/8/layout/list1"/>
    <dgm:cxn modelId="{F07B9393-38F0-4E80-94B9-04807BE837F3}" type="presOf" srcId="{1122779E-16D8-4270-AC29-6FC94FB2334D}" destId="{134B79B0-7E7B-4F11-B540-C6706B14F8A8}" srcOrd="0" destOrd="0" presId="urn:microsoft.com/office/officeart/2005/8/layout/list1"/>
    <dgm:cxn modelId="{70987ED8-4976-444E-A0F2-602D87E0F7D3}" type="presOf" srcId="{D5DDBB9C-3196-430A-BA2A-E5780B0A3DB6}" destId="{0EA49A0A-3720-45AC-A977-CABA61511135}" srcOrd="1" destOrd="0" presId="urn:microsoft.com/office/officeart/2005/8/layout/list1"/>
    <dgm:cxn modelId="{5103A069-78D7-4DF8-B955-C822D4495676}" type="presOf" srcId="{928987C1-75F4-4535-8108-8607CE4F94AD}" destId="{274B59D1-3954-443A-9319-6D77F82EB0D1}" srcOrd="1" destOrd="0" presId="urn:microsoft.com/office/officeart/2005/8/layout/list1"/>
    <dgm:cxn modelId="{B8DC02FE-E3D0-41AC-B0A0-93C41E6562B8}" type="presOf" srcId="{851FB0DF-EE99-4338-AC19-670890C25C53}" destId="{9F111B9C-7478-4A32-90BC-D4626C0D8C5C}" srcOrd="1" destOrd="0" presId="urn:microsoft.com/office/officeart/2005/8/layout/list1"/>
    <dgm:cxn modelId="{0FD13911-295F-4CEA-9D29-85B7174B047F}" srcId="{1122779E-16D8-4270-AC29-6FC94FB2334D}" destId="{C78519AB-90E0-47BF-A59D-E6DEE892F93F}" srcOrd="5" destOrd="0" parTransId="{3EA944C9-1192-4F90-8FB6-BF4404846329}" sibTransId="{46080270-AEBB-487A-A3E3-D9387F2D5638}"/>
    <dgm:cxn modelId="{06F7EB5E-5CDC-4EBB-A7AC-C4C40C3DDE60}" srcId="{1122779E-16D8-4270-AC29-6FC94FB2334D}" destId="{6500CF2C-1B55-435F-9E8E-63E0B1D4CEBB}" srcOrd="3" destOrd="0" parTransId="{D059B520-9B85-4982-AFEE-C06CEE238AA2}" sibTransId="{438FAA82-0BF4-4D20-B8E1-782C04DB9E3E}"/>
    <dgm:cxn modelId="{7BB06AD7-A07B-4D40-B0BB-627879FFEC8E}" srcId="{1122779E-16D8-4270-AC29-6FC94FB2334D}" destId="{CE457247-A60C-46CF-BC0E-DA403458F5D3}" srcOrd="6" destOrd="0" parTransId="{2B0CC718-F575-4D56-9976-468199C92A6C}" sibTransId="{F94F346C-6244-4C2B-9164-7B6C93FC1FDD}"/>
    <dgm:cxn modelId="{307D6DFB-C9A5-48F9-A4D4-C242B61D4AB2}" type="presOf" srcId="{C78519AB-90E0-47BF-A59D-E6DEE892F93F}" destId="{9643C50D-E7E9-44C9-8B3B-4C907374583A}" srcOrd="0" destOrd="0" presId="urn:microsoft.com/office/officeart/2005/8/layout/list1"/>
    <dgm:cxn modelId="{D8262C18-D9CD-4686-8248-2F275E8634E3}" type="presOf" srcId="{851FB0DF-EE99-4338-AC19-670890C25C53}" destId="{189BFC78-33CD-4D43-AC17-9047140FBBC3}" srcOrd="0" destOrd="0" presId="urn:microsoft.com/office/officeart/2005/8/layout/list1"/>
    <dgm:cxn modelId="{53FB453E-5D19-4289-B76D-F916724B3EEB}" type="presOf" srcId="{D5DDBB9C-3196-430A-BA2A-E5780B0A3DB6}" destId="{98936859-DA75-47C0-8D37-CFA6C120BEBE}" srcOrd="0" destOrd="0" presId="urn:microsoft.com/office/officeart/2005/8/layout/list1"/>
    <dgm:cxn modelId="{1D201AC0-0732-4C83-9769-B8497F2EBD75}" type="presOf" srcId="{C9A2C2F5-9A59-4AE4-8D85-F88590368565}" destId="{9DD983E0-22ED-4011-A3EF-88D4D80F7C82}" srcOrd="0" destOrd="0" presId="urn:microsoft.com/office/officeart/2005/8/layout/list1"/>
    <dgm:cxn modelId="{6425D37B-E884-41F6-8B59-12AB0BA6D9BC}" type="presOf" srcId="{A2B7E663-94EC-47C7-A35E-A060064A81B1}" destId="{0BC462EC-0B03-4DA6-9B1B-FECA93B5577A}" srcOrd="1" destOrd="0" presId="urn:microsoft.com/office/officeart/2005/8/layout/list1"/>
    <dgm:cxn modelId="{D22B78A4-3668-431F-A60E-C33CDFAFAC7A}" srcId="{1122779E-16D8-4270-AC29-6FC94FB2334D}" destId="{760EA1FA-12A2-4129-9D9E-31FB1B9027D2}" srcOrd="13" destOrd="0" parTransId="{A080D1D4-DE1B-4AD9-BDD6-DE1847298DAC}" sibTransId="{FB5D6B00-8321-4851-AED8-D607C4DC58C8}"/>
    <dgm:cxn modelId="{79E0FA93-6B9F-4825-A243-7F9AB4D1F8CF}" type="presOf" srcId="{760EA1FA-12A2-4129-9D9E-31FB1B9027D2}" destId="{834AC436-EB28-4460-8FAE-605CC3C09206}" srcOrd="1" destOrd="0" presId="urn:microsoft.com/office/officeart/2005/8/layout/list1"/>
    <dgm:cxn modelId="{5BE17FF9-5D3B-4D53-9698-2FE8ACFE9B74}" type="presOf" srcId="{BECC9198-8AE4-4162-AD08-FF74EDB24D69}" destId="{C8E3C3F0-2415-4D63-9E49-7D1F0C2551DE}" srcOrd="0" destOrd="0" presId="urn:microsoft.com/office/officeart/2005/8/layout/list1"/>
    <dgm:cxn modelId="{875CA26A-3854-4347-9081-6D973667D12A}" srcId="{1122779E-16D8-4270-AC29-6FC94FB2334D}" destId="{C9A2C2F5-9A59-4AE4-8D85-F88590368565}" srcOrd="1" destOrd="0" parTransId="{E8091579-3F70-4EF3-AA0F-0A7B6C0AC1EB}" sibTransId="{A206A24D-8F46-4474-8BCF-62AF92E0CA1E}"/>
    <dgm:cxn modelId="{4E8E60F7-FAD3-4502-A8E4-5D826973DA8B}" type="presOf" srcId="{C78519AB-90E0-47BF-A59D-E6DEE892F93F}" destId="{AF5E1ED0-9797-44FD-BF23-1AE6FE5FF551}" srcOrd="1" destOrd="0" presId="urn:microsoft.com/office/officeart/2005/8/layout/list1"/>
    <dgm:cxn modelId="{25E5DE6D-FF77-47FC-A275-AC662B288052}" type="presOf" srcId="{EF7E652E-4929-4755-A5B1-4A3B918259A5}" destId="{8B69F7CE-665B-4415-8C13-3CBD6231CA9B}" srcOrd="1" destOrd="0" presId="urn:microsoft.com/office/officeart/2005/8/layout/list1"/>
    <dgm:cxn modelId="{78DDAC57-B1AB-4827-ABED-67F3773A71AC}" type="presOf" srcId="{6500CF2C-1B55-435F-9E8E-63E0B1D4CEBB}" destId="{49E80DC3-B4DD-462F-A76C-6064D2F63371}" srcOrd="1" destOrd="0" presId="urn:microsoft.com/office/officeart/2005/8/layout/list1"/>
    <dgm:cxn modelId="{14EB586F-EAB9-43DA-ADAD-C36FF28DA436}" type="presOf" srcId="{928987C1-75F4-4535-8108-8607CE4F94AD}" destId="{E347E33C-9D96-474A-A3C1-757D4DE21688}" srcOrd="0" destOrd="0" presId="urn:microsoft.com/office/officeart/2005/8/layout/list1"/>
    <dgm:cxn modelId="{701B50E1-89B6-44C2-9D26-51B7C88E1155}" srcId="{1122779E-16D8-4270-AC29-6FC94FB2334D}" destId="{A2B7E663-94EC-47C7-A35E-A060064A81B1}" srcOrd="14" destOrd="0" parTransId="{98C321E2-F848-40F0-89EC-33C231922052}" sibTransId="{F80DEA6C-7DE2-489E-AFDA-99F374D446BC}"/>
    <dgm:cxn modelId="{D3140480-A6BF-4D04-A340-C0C362254595}" type="presOf" srcId="{897D1354-C89A-4035-9DBA-95B76EE16B8F}" destId="{97D091D2-70CE-4ADA-ACFB-778961F95272}" srcOrd="1" destOrd="0" presId="urn:microsoft.com/office/officeart/2005/8/layout/list1"/>
    <dgm:cxn modelId="{66E0A7EF-8808-4048-9700-2BE1FD6473D4}" type="presOf" srcId="{CE457247-A60C-46CF-BC0E-DA403458F5D3}" destId="{126BEE02-A6BC-4926-9FBA-F07BABDA6BEF}" srcOrd="0" destOrd="0" presId="urn:microsoft.com/office/officeart/2005/8/layout/list1"/>
    <dgm:cxn modelId="{9DF899AC-1157-4BB5-B64F-27A38481757D}" type="presParOf" srcId="{134B79B0-7E7B-4F11-B540-C6706B14F8A8}" destId="{C40CC583-F4F1-4AD5-A072-429F46AEEEE7}" srcOrd="0" destOrd="0" presId="urn:microsoft.com/office/officeart/2005/8/layout/list1"/>
    <dgm:cxn modelId="{30056F33-AE12-4EFA-8546-6177D6DAC820}" type="presParOf" srcId="{C40CC583-F4F1-4AD5-A072-429F46AEEEE7}" destId="{C71D0CA8-36AE-443A-9F3F-256DF2D83BEF}" srcOrd="0" destOrd="0" presId="urn:microsoft.com/office/officeart/2005/8/layout/list1"/>
    <dgm:cxn modelId="{9EE7315C-6A96-48EC-8F12-F95D950AF2FB}" type="presParOf" srcId="{C40CC583-F4F1-4AD5-A072-429F46AEEEE7}" destId="{2B2FF757-FB2E-489D-8834-D8E4756E640B}" srcOrd="1" destOrd="0" presId="urn:microsoft.com/office/officeart/2005/8/layout/list1"/>
    <dgm:cxn modelId="{FEDFF1FD-15CA-4D4E-891B-3DBEB2411B31}" type="presParOf" srcId="{134B79B0-7E7B-4F11-B540-C6706B14F8A8}" destId="{24ACDCAF-D019-4463-AFB8-ABC3656D5B40}" srcOrd="1" destOrd="0" presId="urn:microsoft.com/office/officeart/2005/8/layout/list1"/>
    <dgm:cxn modelId="{206D12E1-3C0F-4214-839A-031AD4E46516}" type="presParOf" srcId="{134B79B0-7E7B-4F11-B540-C6706B14F8A8}" destId="{1BF2A2CD-9D23-40AC-8166-317636446B93}" srcOrd="2" destOrd="0" presId="urn:microsoft.com/office/officeart/2005/8/layout/list1"/>
    <dgm:cxn modelId="{34AB5394-FEC8-4A90-9355-6CE3DF3E1C61}" type="presParOf" srcId="{134B79B0-7E7B-4F11-B540-C6706B14F8A8}" destId="{9CC57BB9-5E3F-42D8-A6F1-839F493A5805}" srcOrd="3" destOrd="0" presId="urn:microsoft.com/office/officeart/2005/8/layout/list1"/>
    <dgm:cxn modelId="{21D15ECC-31EA-40AE-AD27-41A03504E2B6}" type="presParOf" srcId="{134B79B0-7E7B-4F11-B540-C6706B14F8A8}" destId="{B39B0123-EEC6-4483-B5B6-10C275079562}" srcOrd="4" destOrd="0" presId="urn:microsoft.com/office/officeart/2005/8/layout/list1"/>
    <dgm:cxn modelId="{9D5288F9-DD8A-4FB9-8755-2B99FD495A3D}" type="presParOf" srcId="{B39B0123-EEC6-4483-B5B6-10C275079562}" destId="{9DD983E0-22ED-4011-A3EF-88D4D80F7C82}" srcOrd="0" destOrd="0" presId="urn:microsoft.com/office/officeart/2005/8/layout/list1"/>
    <dgm:cxn modelId="{0A5BCEC0-641C-41D2-977E-C58BDFEB44A1}" type="presParOf" srcId="{B39B0123-EEC6-4483-B5B6-10C275079562}" destId="{027A7674-B411-4275-8C29-FED56776C2EC}" srcOrd="1" destOrd="0" presId="urn:microsoft.com/office/officeart/2005/8/layout/list1"/>
    <dgm:cxn modelId="{FD84C6B4-53FF-43AE-96DC-8575CC49F492}" type="presParOf" srcId="{134B79B0-7E7B-4F11-B540-C6706B14F8A8}" destId="{7395048A-3832-4391-BD88-7255227F53A4}" srcOrd="5" destOrd="0" presId="urn:microsoft.com/office/officeart/2005/8/layout/list1"/>
    <dgm:cxn modelId="{0B71A90B-2E5D-4282-9FA4-F9FF7909B350}" type="presParOf" srcId="{134B79B0-7E7B-4F11-B540-C6706B14F8A8}" destId="{48BB048A-A2FA-40E9-84F1-EFEA57AE2FC5}" srcOrd="6" destOrd="0" presId="urn:microsoft.com/office/officeart/2005/8/layout/list1"/>
    <dgm:cxn modelId="{BF88156E-2D02-4321-93EB-5DE7A678D00F}" type="presParOf" srcId="{134B79B0-7E7B-4F11-B540-C6706B14F8A8}" destId="{1B15F007-67EA-4AC5-BED0-FED2CE907604}" srcOrd="7" destOrd="0" presId="urn:microsoft.com/office/officeart/2005/8/layout/list1"/>
    <dgm:cxn modelId="{DC355A34-AB83-4729-AC7C-B36B3F48B6BF}" type="presParOf" srcId="{134B79B0-7E7B-4F11-B540-C6706B14F8A8}" destId="{ED9CDEF4-BB65-4DCD-AB78-A73ED8C173E2}" srcOrd="8" destOrd="0" presId="urn:microsoft.com/office/officeart/2005/8/layout/list1"/>
    <dgm:cxn modelId="{52398BB9-B574-4B98-8839-896E40403BAE}" type="presParOf" srcId="{ED9CDEF4-BB65-4DCD-AB78-A73ED8C173E2}" destId="{98936859-DA75-47C0-8D37-CFA6C120BEBE}" srcOrd="0" destOrd="0" presId="urn:microsoft.com/office/officeart/2005/8/layout/list1"/>
    <dgm:cxn modelId="{77F04D9F-008A-42B7-A1FD-3EF2524827A8}" type="presParOf" srcId="{ED9CDEF4-BB65-4DCD-AB78-A73ED8C173E2}" destId="{0EA49A0A-3720-45AC-A977-CABA61511135}" srcOrd="1" destOrd="0" presId="urn:microsoft.com/office/officeart/2005/8/layout/list1"/>
    <dgm:cxn modelId="{28226407-B82E-401E-8441-45AC153FD709}" type="presParOf" srcId="{134B79B0-7E7B-4F11-B540-C6706B14F8A8}" destId="{0924DED1-692D-4AB2-BE40-FDDC05858F43}" srcOrd="9" destOrd="0" presId="urn:microsoft.com/office/officeart/2005/8/layout/list1"/>
    <dgm:cxn modelId="{48C612B4-9B13-4CD1-BC67-58748F18C50E}" type="presParOf" srcId="{134B79B0-7E7B-4F11-B540-C6706B14F8A8}" destId="{0EDE8925-5327-41F4-A6F4-84A947C783F1}" srcOrd="10" destOrd="0" presId="urn:microsoft.com/office/officeart/2005/8/layout/list1"/>
    <dgm:cxn modelId="{6C3A2A97-E423-4278-9B7A-D655BBADDACF}" type="presParOf" srcId="{134B79B0-7E7B-4F11-B540-C6706B14F8A8}" destId="{13FB1834-7AC7-4F55-A575-364BE0DA552C}" srcOrd="11" destOrd="0" presId="urn:microsoft.com/office/officeart/2005/8/layout/list1"/>
    <dgm:cxn modelId="{A86B39C8-ED81-467D-BC63-AA22EF0DB32E}" type="presParOf" srcId="{134B79B0-7E7B-4F11-B540-C6706B14F8A8}" destId="{28B6291A-DE3B-4BEB-A1A6-A5A8E521A480}" srcOrd="12" destOrd="0" presId="urn:microsoft.com/office/officeart/2005/8/layout/list1"/>
    <dgm:cxn modelId="{C0ECE0CD-9D57-4FF1-8202-67B141424DAE}" type="presParOf" srcId="{28B6291A-DE3B-4BEB-A1A6-A5A8E521A480}" destId="{E162661C-EE74-40D2-B94B-AAD2E7AC84C4}" srcOrd="0" destOrd="0" presId="urn:microsoft.com/office/officeart/2005/8/layout/list1"/>
    <dgm:cxn modelId="{400AC2AF-514B-4E19-A88C-C8863A9E6509}" type="presParOf" srcId="{28B6291A-DE3B-4BEB-A1A6-A5A8E521A480}" destId="{49E80DC3-B4DD-462F-A76C-6064D2F63371}" srcOrd="1" destOrd="0" presId="urn:microsoft.com/office/officeart/2005/8/layout/list1"/>
    <dgm:cxn modelId="{D6520351-A37D-4E30-A6EF-7C65328DBF6F}" type="presParOf" srcId="{134B79B0-7E7B-4F11-B540-C6706B14F8A8}" destId="{0D10A6DB-47A1-4C5D-8EB1-66783012E125}" srcOrd="13" destOrd="0" presId="urn:microsoft.com/office/officeart/2005/8/layout/list1"/>
    <dgm:cxn modelId="{00254701-6D1D-47CE-9344-AA2F45DE338A}" type="presParOf" srcId="{134B79B0-7E7B-4F11-B540-C6706B14F8A8}" destId="{5BD1BC30-3634-49D6-8369-2FA7BFC97AB8}" srcOrd="14" destOrd="0" presId="urn:microsoft.com/office/officeart/2005/8/layout/list1"/>
    <dgm:cxn modelId="{1FBC3076-3D12-4A31-9179-129AC44123E1}" type="presParOf" srcId="{134B79B0-7E7B-4F11-B540-C6706B14F8A8}" destId="{9F230A91-6B9C-44E4-B027-4EC297020AB5}" srcOrd="15" destOrd="0" presId="urn:microsoft.com/office/officeart/2005/8/layout/list1"/>
    <dgm:cxn modelId="{36B1F9E2-6027-4624-A894-620924BF3AFA}" type="presParOf" srcId="{134B79B0-7E7B-4F11-B540-C6706B14F8A8}" destId="{A5F1B22A-BEB4-46CF-A590-E98842CD5BAE}" srcOrd="16" destOrd="0" presId="urn:microsoft.com/office/officeart/2005/8/layout/list1"/>
    <dgm:cxn modelId="{F9FB12B8-3EAE-4E00-B7B8-A04BE4ADDBEF}" type="presParOf" srcId="{A5F1B22A-BEB4-46CF-A590-E98842CD5BAE}" destId="{82DF1DEC-44ED-4168-BF92-5F3BA260E622}" srcOrd="0" destOrd="0" presId="urn:microsoft.com/office/officeart/2005/8/layout/list1"/>
    <dgm:cxn modelId="{38B13747-A3B3-48BA-82FB-B09222B18807}" type="presParOf" srcId="{A5F1B22A-BEB4-46CF-A590-E98842CD5BAE}" destId="{2C7C83E0-DB8A-4E16-84AE-502F7601E52F}" srcOrd="1" destOrd="0" presId="urn:microsoft.com/office/officeart/2005/8/layout/list1"/>
    <dgm:cxn modelId="{4C2EC603-2C1F-4496-BEBE-641A49441C53}" type="presParOf" srcId="{134B79B0-7E7B-4F11-B540-C6706B14F8A8}" destId="{618F0AF5-AFD5-4C08-9980-4F5C727928CA}" srcOrd="17" destOrd="0" presId="urn:microsoft.com/office/officeart/2005/8/layout/list1"/>
    <dgm:cxn modelId="{A3B58421-414F-413A-B23D-CC7C415FE6B8}" type="presParOf" srcId="{134B79B0-7E7B-4F11-B540-C6706B14F8A8}" destId="{34E14A0E-8005-4694-9895-E2E4A747BBCD}" srcOrd="18" destOrd="0" presId="urn:microsoft.com/office/officeart/2005/8/layout/list1"/>
    <dgm:cxn modelId="{B756C534-556E-4463-925B-B4B2DAC9E99A}" type="presParOf" srcId="{134B79B0-7E7B-4F11-B540-C6706B14F8A8}" destId="{5A843158-203B-42D4-A8F9-FD965AE2C982}" srcOrd="19" destOrd="0" presId="urn:microsoft.com/office/officeart/2005/8/layout/list1"/>
    <dgm:cxn modelId="{2E8D9F38-964C-406C-BED8-41D17BB877CF}" type="presParOf" srcId="{134B79B0-7E7B-4F11-B540-C6706B14F8A8}" destId="{82526D95-70EA-4212-9986-CE39474652A5}" srcOrd="20" destOrd="0" presId="urn:microsoft.com/office/officeart/2005/8/layout/list1"/>
    <dgm:cxn modelId="{ADFD1C9F-2C21-4294-9FD9-F163C910C833}" type="presParOf" srcId="{82526D95-70EA-4212-9986-CE39474652A5}" destId="{9643C50D-E7E9-44C9-8B3B-4C907374583A}" srcOrd="0" destOrd="0" presId="urn:microsoft.com/office/officeart/2005/8/layout/list1"/>
    <dgm:cxn modelId="{693A6E6A-ADDA-4D77-891D-645F75940874}" type="presParOf" srcId="{82526D95-70EA-4212-9986-CE39474652A5}" destId="{AF5E1ED0-9797-44FD-BF23-1AE6FE5FF551}" srcOrd="1" destOrd="0" presId="urn:microsoft.com/office/officeart/2005/8/layout/list1"/>
    <dgm:cxn modelId="{052275D8-3E83-4B92-A615-A2632C657957}" type="presParOf" srcId="{134B79B0-7E7B-4F11-B540-C6706B14F8A8}" destId="{D7F2A9D0-F9F8-49BC-89BD-BCBDF9E556D3}" srcOrd="21" destOrd="0" presId="urn:microsoft.com/office/officeart/2005/8/layout/list1"/>
    <dgm:cxn modelId="{C44E8A19-9369-4FFF-825D-E8E35EAB0FD3}" type="presParOf" srcId="{134B79B0-7E7B-4F11-B540-C6706B14F8A8}" destId="{9633B37E-142D-4E9C-8781-55134DE22C75}" srcOrd="22" destOrd="0" presId="urn:microsoft.com/office/officeart/2005/8/layout/list1"/>
    <dgm:cxn modelId="{FA216EF4-45DD-4B24-A7E3-E64785BBC4F4}" type="presParOf" srcId="{134B79B0-7E7B-4F11-B540-C6706B14F8A8}" destId="{B6DB1DBE-4F41-4BB0-94BC-51DA12C3B541}" srcOrd="23" destOrd="0" presId="urn:microsoft.com/office/officeart/2005/8/layout/list1"/>
    <dgm:cxn modelId="{ECE45E2F-4ABF-49FA-8208-328E661966A9}" type="presParOf" srcId="{134B79B0-7E7B-4F11-B540-C6706B14F8A8}" destId="{36C92D4F-651E-484F-BB90-6725AA470E19}" srcOrd="24" destOrd="0" presId="urn:microsoft.com/office/officeart/2005/8/layout/list1"/>
    <dgm:cxn modelId="{3723EB44-57AE-4E5C-AEE9-EFA0ED31F2E0}" type="presParOf" srcId="{36C92D4F-651E-484F-BB90-6725AA470E19}" destId="{126BEE02-A6BC-4926-9FBA-F07BABDA6BEF}" srcOrd="0" destOrd="0" presId="urn:microsoft.com/office/officeart/2005/8/layout/list1"/>
    <dgm:cxn modelId="{5A12EBAD-CE39-42AD-9924-6CE5B81F41CD}" type="presParOf" srcId="{36C92D4F-651E-484F-BB90-6725AA470E19}" destId="{037DE66E-4565-482E-AA21-6FFAD9D32F82}" srcOrd="1" destOrd="0" presId="urn:microsoft.com/office/officeart/2005/8/layout/list1"/>
    <dgm:cxn modelId="{8979EFCA-4AA4-4764-9044-407D96503498}" type="presParOf" srcId="{134B79B0-7E7B-4F11-B540-C6706B14F8A8}" destId="{AF447128-37E9-4C0F-91B4-4F712FED0445}" srcOrd="25" destOrd="0" presId="urn:microsoft.com/office/officeart/2005/8/layout/list1"/>
    <dgm:cxn modelId="{D58E6EB9-18CD-455D-91EA-C25B3C90898A}" type="presParOf" srcId="{134B79B0-7E7B-4F11-B540-C6706B14F8A8}" destId="{6D96C9CF-0640-429A-885E-F597BAE38930}" srcOrd="26" destOrd="0" presId="urn:microsoft.com/office/officeart/2005/8/layout/list1"/>
    <dgm:cxn modelId="{6013E459-B9A5-49B9-B1B9-127DDFDB9F4C}" type="presParOf" srcId="{134B79B0-7E7B-4F11-B540-C6706B14F8A8}" destId="{B87906C2-BBE3-4227-A2A4-2739279B9D1D}" srcOrd="27" destOrd="0" presId="urn:microsoft.com/office/officeart/2005/8/layout/list1"/>
    <dgm:cxn modelId="{333B935D-24E3-4300-BC64-C33441BE5EBD}" type="presParOf" srcId="{134B79B0-7E7B-4F11-B540-C6706B14F8A8}" destId="{996C1883-36FA-42E8-9112-E843D7D4F2A0}" srcOrd="28" destOrd="0" presId="urn:microsoft.com/office/officeart/2005/8/layout/list1"/>
    <dgm:cxn modelId="{DDCEE087-9ABF-4B2A-BDAC-6A521AC534EA}" type="presParOf" srcId="{996C1883-36FA-42E8-9112-E843D7D4F2A0}" destId="{5498E953-D81C-4435-91A0-B95AD73B059E}" srcOrd="0" destOrd="0" presId="urn:microsoft.com/office/officeart/2005/8/layout/list1"/>
    <dgm:cxn modelId="{A0701062-611C-492A-97CE-C0515BE54712}" type="presParOf" srcId="{996C1883-36FA-42E8-9112-E843D7D4F2A0}" destId="{8B69F7CE-665B-4415-8C13-3CBD6231CA9B}" srcOrd="1" destOrd="0" presId="urn:microsoft.com/office/officeart/2005/8/layout/list1"/>
    <dgm:cxn modelId="{97A97A6F-9833-45A8-97A2-FE7582992FBC}" type="presParOf" srcId="{134B79B0-7E7B-4F11-B540-C6706B14F8A8}" destId="{2C53CB20-C4CC-4F60-8408-2C11BC218C74}" srcOrd="29" destOrd="0" presId="urn:microsoft.com/office/officeart/2005/8/layout/list1"/>
    <dgm:cxn modelId="{B38EB1AE-C347-41BA-AA24-70C5FDFBF6E5}" type="presParOf" srcId="{134B79B0-7E7B-4F11-B540-C6706B14F8A8}" destId="{53BED3F2-65B4-4B5A-8D69-F34AFCFC3D45}" srcOrd="30" destOrd="0" presId="urn:microsoft.com/office/officeart/2005/8/layout/list1"/>
    <dgm:cxn modelId="{826205C8-DF56-4858-B384-2C653D4FEFAD}" type="presParOf" srcId="{134B79B0-7E7B-4F11-B540-C6706B14F8A8}" destId="{22559249-CE2F-430C-B918-9A63A3151E03}" srcOrd="31" destOrd="0" presId="urn:microsoft.com/office/officeart/2005/8/layout/list1"/>
    <dgm:cxn modelId="{5180676E-53B6-414F-B813-4183BD53C439}" type="presParOf" srcId="{134B79B0-7E7B-4F11-B540-C6706B14F8A8}" destId="{CB973E72-B90B-4591-BF2D-AC0827034B07}" srcOrd="32" destOrd="0" presId="urn:microsoft.com/office/officeart/2005/8/layout/list1"/>
    <dgm:cxn modelId="{E19693F7-E21B-44EA-AC00-FF4E4D652CD0}" type="presParOf" srcId="{CB973E72-B90B-4591-BF2D-AC0827034B07}" destId="{E3754CB6-0A85-4A83-B518-D82EF71E671B}" srcOrd="0" destOrd="0" presId="urn:microsoft.com/office/officeart/2005/8/layout/list1"/>
    <dgm:cxn modelId="{4FDC585F-E2EF-4AC0-9BE8-082AA05BF852}" type="presParOf" srcId="{CB973E72-B90B-4591-BF2D-AC0827034B07}" destId="{1872AB44-AA22-4AD1-96D6-C43A8B8EECCF}" srcOrd="1" destOrd="0" presId="urn:microsoft.com/office/officeart/2005/8/layout/list1"/>
    <dgm:cxn modelId="{97162573-90E6-4788-B61E-3E07502815B3}" type="presParOf" srcId="{134B79B0-7E7B-4F11-B540-C6706B14F8A8}" destId="{05428CC6-132E-4937-A047-E128E303D8AE}" srcOrd="33" destOrd="0" presId="urn:microsoft.com/office/officeart/2005/8/layout/list1"/>
    <dgm:cxn modelId="{A3055D4D-1CB6-4D7F-A383-A8083F3C353D}" type="presParOf" srcId="{134B79B0-7E7B-4F11-B540-C6706B14F8A8}" destId="{99DB9E82-D3E2-47EF-9CDD-BDC771F7D30D}" srcOrd="34" destOrd="0" presId="urn:microsoft.com/office/officeart/2005/8/layout/list1"/>
    <dgm:cxn modelId="{BC3BF3B7-6BCA-4913-91AE-A7886A250587}" type="presParOf" srcId="{134B79B0-7E7B-4F11-B540-C6706B14F8A8}" destId="{B4BB1FD4-76EC-4CFE-A89C-B8B1F3844839}" srcOrd="35" destOrd="0" presId="urn:microsoft.com/office/officeart/2005/8/layout/list1"/>
    <dgm:cxn modelId="{4EA54AF2-82D2-4F7D-9CB0-49B210090259}" type="presParOf" srcId="{134B79B0-7E7B-4F11-B540-C6706B14F8A8}" destId="{DC075F48-1C81-4B09-9DE4-A264C60BEB69}" srcOrd="36" destOrd="0" presId="urn:microsoft.com/office/officeart/2005/8/layout/list1"/>
    <dgm:cxn modelId="{F90ABA99-530E-4F75-9D16-BB4A1892B70B}" type="presParOf" srcId="{DC075F48-1C81-4B09-9DE4-A264C60BEB69}" destId="{C8E3C3F0-2415-4D63-9E49-7D1F0C2551DE}" srcOrd="0" destOrd="0" presId="urn:microsoft.com/office/officeart/2005/8/layout/list1"/>
    <dgm:cxn modelId="{C9882F99-C6D9-4C62-9C7A-D304ACA372C7}" type="presParOf" srcId="{DC075F48-1C81-4B09-9DE4-A264C60BEB69}" destId="{ED9745A1-5C5E-4C3A-B6F1-CFA31CF6EA27}" srcOrd="1" destOrd="0" presId="urn:microsoft.com/office/officeart/2005/8/layout/list1"/>
    <dgm:cxn modelId="{B2DF2E5E-467B-4112-ABA6-0303F448980A}" type="presParOf" srcId="{134B79B0-7E7B-4F11-B540-C6706B14F8A8}" destId="{4F82F97F-8E59-44D1-A64B-63D2CBE73240}" srcOrd="37" destOrd="0" presId="urn:microsoft.com/office/officeart/2005/8/layout/list1"/>
    <dgm:cxn modelId="{25B7BD8B-ABFC-499D-9CEF-7D2B34F856A2}" type="presParOf" srcId="{134B79B0-7E7B-4F11-B540-C6706B14F8A8}" destId="{05C876F7-3D85-4F03-9F4D-A99756BC5AF5}" srcOrd="38" destOrd="0" presId="urn:microsoft.com/office/officeart/2005/8/layout/list1"/>
    <dgm:cxn modelId="{6938966B-B0B1-469F-936B-B6089B02C33A}" type="presParOf" srcId="{134B79B0-7E7B-4F11-B540-C6706B14F8A8}" destId="{D521AC70-6640-4577-94A4-79DBA5E68B1E}" srcOrd="39" destOrd="0" presId="urn:microsoft.com/office/officeart/2005/8/layout/list1"/>
    <dgm:cxn modelId="{0449A2E9-A116-4E77-877C-EC8B820FAD5C}" type="presParOf" srcId="{134B79B0-7E7B-4F11-B540-C6706B14F8A8}" destId="{8C4849E4-73E3-4D83-9205-697270C5E237}" srcOrd="40" destOrd="0" presId="urn:microsoft.com/office/officeart/2005/8/layout/list1"/>
    <dgm:cxn modelId="{F9EEAC87-97F5-4AB8-A233-A5D3A2CA18DC}" type="presParOf" srcId="{8C4849E4-73E3-4D83-9205-697270C5E237}" destId="{189BFC78-33CD-4D43-AC17-9047140FBBC3}" srcOrd="0" destOrd="0" presId="urn:microsoft.com/office/officeart/2005/8/layout/list1"/>
    <dgm:cxn modelId="{BE59DE0D-F416-48FA-873D-6D3FDBEDD2DE}" type="presParOf" srcId="{8C4849E4-73E3-4D83-9205-697270C5E237}" destId="{9F111B9C-7478-4A32-90BC-D4626C0D8C5C}" srcOrd="1" destOrd="0" presId="urn:microsoft.com/office/officeart/2005/8/layout/list1"/>
    <dgm:cxn modelId="{A955128D-B265-4B91-A70A-BA131E5E63DC}" type="presParOf" srcId="{134B79B0-7E7B-4F11-B540-C6706B14F8A8}" destId="{56CCCBE5-8239-4404-A669-B0CE3A9B83D5}" srcOrd="41" destOrd="0" presId="urn:microsoft.com/office/officeart/2005/8/layout/list1"/>
    <dgm:cxn modelId="{41FE759B-4BC1-4400-85EB-5FC9E7F42DBE}" type="presParOf" srcId="{134B79B0-7E7B-4F11-B540-C6706B14F8A8}" destId="{5854900F-99AB-40FB-B806-8E93E10F1177}" srcOrd="42" destOrd="0" presId="urn:microsoft.com/office/officeart/2005/8/layout/list1"/>
    <dgm:cxn modelId="{7B8B7766-A363-4F30-8389-BAD0308E461C}" type="presParOf" srcId="{134B79B0-7E7B-4F11-B540-C6706B14F8A8}" destId="{5A12299A-A819-40CA-85A7-BD7A2F98E9BA}" srcOrd="43" destOrd="0" presId="urn:microsoft.com/office/officeart/2005/8/layout/list1"/>
    <dgm:cxn modelId="{DA9EF2CE-7BB5-465F-B6AC-CE626AB92B5F}" type="presParOf" srcId="{134B79B0-7E7B-4F11-B540-C6706B14F8A8}" destId="{EED4F4EF-8550-45DF-BBEB-CFBCE6EAA525}" srcOrd="44" destOrd="0" presId="urn:microsoft.com/office/officeart/2005/8/layout/list1"/>
    <dgm:cxn modelId="{DD5D64B8-FAA8-4D10-AEB0-AACA353A18DE}" type="presParOf" srcId="{EED4F4EF-8550-45DF-BBEB-CFBCE6EAA525}" destId="{E347E33C-9D96-474A-A3C1-757D4DE21688}" srcOrd="0" destOrd="0" presId="urn:microsoft.com/office/officeart/2005/8/layout/list1"/>
    <dgm:cxn modelId="{5D7A73D4-CAE9-43D1-A249-D02EFF5FB838}" type="presParOf" srcId="{EED4F4EF-8550-45DF-BBEB-CFBCE6EAA525}" destId="{274B59D1-3954-443A-9319-6D77F82EB0D1}" srcOrd="1" destOrd="0" presId="urn:microsoft.com/office/officeart/2005/8/layout/list1"/>
    <dgm:cxn modelId="{CEA947C5-C523-451D-BB5F-DB15609BA35D}" type="presParOf" srcId="{134B79B0-7E7B-4F11-B540-C6706B14F8A8}" destId="{3CCE3BD7-6277-4937-B641-07FC5B107D88}" srcOrd="45" destOrd="0" presId="urn:microsoft.com/office/officeart/2005/8/layout/list1"/>
    <dgm:cxn modelId="{8184B429-5DE9-4FAE-B3D5-2959C8F1DA73}" type="presParOf" srcId="{134B79B0-7E7B-4F11-B540-C6706B14F8A8}" destId="{0DE56C81-C91C-4FE9-8966-6D54EF39A597}" srcOrd="46" destOrd="0" presId="urn:microsoft.com/office/officeart/2005/8/layout/list1"/>
    <dgm:cxn modelId="{10DA74C0-F364-47E4-AB05-3D3004169516}" type="presParOf" srcId="{134B79B0-7E7B-4F11-B540-C6706B14F8A8}" destId="{BBB21E1F-63D8-4168-BE24-AFFBFC2C0B0C}" srcOrd="47" destOrd="0" presId="urn:microsoft.com/office/officeart/2005/8/layout/list1"/>
    <dgm:cxn modelId="{AD608130-97FE-421A-BB3F-F8A4BA8ECE0D}" type="presParOf" srcId="{134B79B0-7E7B-4F11-B540-C6706B14F8A8}" destId="{82A282B0-D602-4C96-8EAC-DF757EF25C4D}" srcOrd="48" destOrd="0" presId="urn:microsoft.com/office/officeart/2005/8/layout/list1"/>
    <dgm:cxn modelId="{DFEE72A3-5A3B-4B41-9840-AB51988609E8}" type="presParOf" srcId="{82A282B0-D602-4C96-8EAC-DF757EF25C4D}" destId="{F9770FA6-89FC-4708-89B4-6D2837BE3714}" srcOrd="0" destOrd="0" presId="urn:microsoft.com/office/officeart/2005/8/layout/list1"/>
    <dgm:cxn modelId="{4DEADDCB-C292-4DEE-A461-8549F4D89A35}" type="presParOf" srcId="{82A282B0-D602-4C96-8EAC-DF757EF25C4D}" destId="{97D091D2-70CE-4ADA-ACFB-778961F95272}" srcOrd="1" destOrd="0" presId="urn:microsoft.com/office/officeart/2005/8/layout/list1"/>
    <dgm:cxn modelId="{EEFFA48F-9EB8-4FBD-9CD6-98D172E275B7}" type="presParOf" srcId="{134B79B0-7E7B-4F11-B540-C6706B14F8A8}" destId="{0C56E347-363A-4567-9E75-316A982F7F27}" srcOrd="49" destOrd="0" presId="urn:microsoft.com/office/officeart/2005/8/layout/list1"/>
    <dgm:cxn modelId="{CE688B8C-8230-49CC-8113-0BF0DFFF6F6B}" type="presParOf" srcId="{134B79B0-7E7B-4F11-B540-C6706B14F8A8}" destId="{CB073246-B91E-4E40-A6B2-D776D1D08CFC}" srcOrd="50" destOrd="0" presId="urn:microsoft.com/office/officeart/2005/8/layout/list1"/>
    <dgm:cxn modelId="{1A12B12E-9869-480C-9711-0DE9B322612A}" type="presParOf" srcId="{134B79B0-7E7B-4F11-B540-C6706B14F8A8}" destId="{C7F9B1B4-612C-47D5-834E-A60C178FFF29}" srcOrd="51" destOrd="0" presId="urn:microsoft.com/office/officeart/2005/8/layout/list1"/>
    <dgm:cxn modelId="{4C4B5FA0-0CC3-47E3-B659-F8F188F2814E}" type="presParOf" srcId="{134B79B0-7E7B-4F11-B540-C6706B14F8A8}" destId="{B990F2CC-0788-4EDA-A4AB-E5B93C2EF1D2}" srcOrd="52" destOrd="0" presId="urn:microsoft.com/office/officeart/2005/8/layout/list1"/>
    <dgm:cxn modelId="{BA7C2B64-7493-43A7-BD7A-07C59493F64A}" type="presParOf" srcId="{B990F2CC-0788-4EDA-A4AB-E5B93C2EF1D2}" destId="{F1C61BE8-CEBA-4A3B-828D-F0D9FCB30A8F}" srcOrd="0" destOrd="0" presId="urn:microsoft.com/office/officeart/2005/8/layout/list1"/>
    <dgm:cxn modelId="{D724546A-60F1-422B-A8E1-7EB8D5C21A0D}" type="presParOf" srcId="{B990F2CC-0788-4EDA-A4AB-E5B93C2EF1D2}" destId="{834AC436-EB28-4460-8FAE-605CC3C09206}" srcOrd="1" destOrd="0" presId="urn:microsoft.com/office/officeart/2005/8/layout/list1"/>
    <dgm:cxn modelId="{C9326D5B-FF19-4330-A0C7-CF8D4F6261F6}" type="presParOf" srcId="{134B79B0-7E7B-4F11-B540-C6706B14F8A8}" destId="{C0AED57A-B558-4A70-8BD9-FE048F88E2C8}" srcOrd="53" destOrd="0" presId="urn:microsoft.com/office/officeart/2005/8/layout/list1"/>
    <dgm:cxn modelId="{676B1C4B-0FC7-4E7B-BCAA-82D491EF1CB3}" type="presParOf" srcId="{134B79B0-7E7B-4F11-B540-C6706B14F8A8}" destId="{96FB70E2-BC8B-427D-B2FF-9438A83EE4BF}" srcOrd="54" destOrd="0" presId="urn:microsoft.com/office/officeart/2005/8/layout/list1"/>
    <dgm:cxn modelId="{9B5FCA13-1308-4039-8A0D-8F8C13BB960B}" type="presParOf" srcId="{134B79B0-7E7B-4F11-B540-C6706B14F8A8}" destId="{0DDDD594-F926-4546-8B72-4AB4F8486112}" srcOrd="55" destOrd="0" presId="urn:microsoft.com/office/officeart/2005/8/layout/list1"/>
    <dgm:cxn modelId="{055FF8C4-313E-4349-993C-F31A9C71B050}" type="presParOf" srcId="{134B79B0-7E7B-4F11-B540-C6706B14F8A8}" destId="{45E58257-BD37-4EBA-B80C-94B0F53532BE}" srcOrd="56" destOrd="0" presId="urn:microsoft.com/office/officeart/2005/8/layout/list1"/>
    <dgm:cxn modelId="{7CC860A1-9CFC-4780-9469-B3035BE82EDE}" type="presParOf" srcId="{45E58257-BD37-4EBA-B80C-94B0F53532BE}" destId="{CACB5CBE-30B2-4388-9F51-EA6DCD4CD97F}" srcOrd="0" destOrd="0" presId="urn:microsoft.com/office/officeart/2005/8/layout/list1"/>
    <dgm:cxn modelId="{A9CBA206-E29C-4F64-ACC2-A75EDE443A9F}" type="presParOf" srcId="{45E58257-BD37-4EBA-B80C-94B0F53532BE}" destId="{0BC462EC-0B03-4DA6-9B1B-FECA93B5577A}" srcOrd="1" destOrd="0" presId="urn:microsoft.com/office/officeart/2005/8/layout/list1"/>
    <dgm:cxn modelId="{BE4D6FDF-3D28-49AD-B56C-B420996C7FC6}" type="presParOf" srcId="{134B79B0-7E7B-4F11-B540-C6706B14F8A8}" destId="{1521A1E5-9BBA-464B-8E6F-4014F0CFEAA1}" srcOrd="57" destOrd="0" presId="urn:microsoft.com/office/officeart/2005/8/layout/list1"/>
    <dgm:cxn modelId="{BD049260-808A-4E4F-AAD6-5640C305B82C}" type="presParOf" srcId="{134B79B0-7E7B-4F11-B540-C6706B14F8A8}" destId="{8BCF6610-39CF-4BBA-B1E8-96FE729421BF}" srcOrd="5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122779E-16D8-4270-AC29-6FC94FB2334D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851FB0DF-EE99-4338-AC19-670890C25C53}">
      <dgm:prSet phldrT="[Текст]"/>
      <dgm:spPr/>
      <dgm:t>
        <a:bodyPr/>
        <a:lstStyle/>
        <a:p>
          <a:r>
            <a:rPr lang="ru-RU" dirty="0" smtClean="0">
              <a:latin typeface="Arial Black" pitchFamily="34" charset="0"/>
            </a:rPr>
            <a:t>МБОУ «ООШ №2»</a:t>
          </a:r>
          <a:endParaRPr lang="ru-RU" dirty="0">
            <a:latin typeface="Arial Black" pitchFamily="34" charset="0"/>
          </a:endParaRPr>
        </a:p>
      </dgm:t>
    </dgm:pt>
    <dgm:pt modelId="{9E48E2F8-04DE-4AD0-B26C-CE90720D00D4}" type="parTrans" cxnId="{CBEE5347-1409-4226-8BEF-B6C13E65A541}">
      <dgm:prSet/>
      <dgm:spPr/>
      <dgm:t>
        <a:bodyPr/>
        <a:lstStyle/>
        <a:p>
          <a:endParaRPr lang="ru-RU"/>
        </a:p>
      </dgm:t>
    </dgm:pt>
    <dgm:pt modelId="{F4C2D83D-190B-4112-8EFC-59E5FA66EE9A}" type="sibTrans" cxnId="{CBEE5347-1409-4226-8BEF-B6C13E65A541}">
      <dgm:prSet/>
      <dgm:spPr/>
      <dgm:t>
        <a:bodyPr/>
        <a:lstStyle/>
        <a:p>
          <a:endParaRPr lang="ru-RU"/>
        </a:p>
      </dgm:t>
    </dgm:pt>
    <dgm:pt modelId="{928987C1-75F4-4535-8108-8607CE4F94AD}">
      <dgm:prSet phldrT="[Текст]"/>
      <dgm:spPr/>
      <dgm:t>
        <a:bodyPr/>
        <a:lstStyle/>
        <a:p>
          <a:r>
            <a:rPr lang="ru-RU" dirty="0" smtClean="0">
              <a:latin typeface="Arial Black" pitchFamily="34" charset="0"/>
            </a:rPr>
            <a:t>МАОУ «СОШ №24 с УИОП»</a:t>
          </a:r>
          <a:endParaRPr lang="ru-RU" dirty="0">
            <a:latin typeface="Arial Black" pitchFamily="34" charset="0"/>
          </a:endParaRPr>
        </a:p>
      </dgm:t>
    </dgm:pt>
    <dgm:pt modelId="{C8CC3331-CA1B-465C-AFA5-A7D4DF6F9DDA}" type="parTrans" cxnId="{98A35C8C-8E90-4F9F-B6B1-209E72AAD4CE}">
      <dgm:prSet/>
      <dgm:spPr/>
      <dgm:t>
        <a:bodyPr/>
        <a:lstStyle/>
        <a:p>
          <a:endParaRPr lang="ru-RU"/>
        </a:p>
      </dgm:t>
    </dgm:pt>
    <dgm:pt modelId="{3A88090A-B198-46C0-9FC5-175E373B9FE5}" type="sibTrans" cxnId="{98A35C8C-8E90-4F9F-B6B1-209E72AAD4CE}">
      <dgm:prSet/>
      <dgm:spPr/>
      <dgm:t>
        <a:bodyPr/>
        <a:lstStyle/>
        <a:p>
          <a:endParaRPr lang="ru-RU"/>
        </a:p>
      </dgm:t>
    </dgm:pt>
    <dgm:pt modelId="{897D1354-C89A-4035-9DBA-95B76EE16B8F}">
      <dgm:prSet phldrT="[Текст]"/>
      <dgm:spPr/>
      <dgm:t>
        <a:bodyPr/>
        <a:lstStyle/>
        <a:p>
          <a:r>
            <a:rPr lang="ru-RU" dirty="0" smtClean="0">
              <a:latin typeface="Arial Black" pitchFamily="34" charset="0"/>
            </a:rPr>
            <a:t>ОАНО «Православная гимназия №38»</a:t>
          </a:r>
          <a:endParaRPr lang="ru-RU" dirty="0">
            <a:latin typeface="Arial Black" pitchFamily="34" charset="0"/>
          </a:endParaRPr>
        </a:p>
      </dgm:t>
    </dgm:pt>
    <dgm:pt modelId="{B6E347C3-AFB4-4900-9D93-D0EFB385227D}" type="parTrans" cxnId="{A5506172-B0BF-457F-AA3A-60303AE66987}">
      <dgm:prSet/>
      <dgm:spPr/>
      <dgm:t>
        <a:bodyPr/>
        <a:lstStyle/>
        <a:p>
          <a:endParaRPr lang="ru-RU"/>
        </a:p>
      </dgm:t>
    </dgm:pt>
    <dgm:pt modelId="{81C0BE69-B21E-4C0C-95F9-7611AE5E57A7}" type="sibTrans" cxnId="{A5506172-B0BF-457F-AA3A-60303AE66987}">
      <dgm:prSet/>
      <dgm:spPr/>
      <dgm:t>
        <a:bodyPr/>
        <a:lstStyle/>
        <a:p>
          <a:endParaRPr lang="ru-RU"/>
        </a:p>
      </dgm:t>
    </dgm:pt>
    <dgm:pt modelId="{134B79B0-7E7B-4F11-B540-C6706B14F8A8}" type="pres">
      <dgm:prSet presAssocID="{1122779E-16D8-4270-AC29-6FC94FB2334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C4849E4-73E3-4D83-9205-697270C5E237}" type="pres">
      <dgm:prSet presAssocID="{851FB0DF-EE99-4338-AC19-670890C25C53}" presName="parentLin" presStyleCnt="0"/>
      <dgm:spPr/>
    </dgm:pt>
    <dgm:pt modelId="{189BFC78-33CD-4D43-AC17-9047140FBBC3}" type="pres">
      <dgm:prSet presAssocID="{851FB0DF-EE99-4338-AC19-670890C25C53}" presName="parentLeftMargin" presStyleLbl="node1" presStyleIdx="0" presStyleCnt="3" custScaleX="107184" custScaleY="102234" custLinFactNeighborX="-41141" custLinFactNeighborY="-4962"/>
      <dgm:spPr/>
      <dgm:t>
        <a:bodyPr/>
        <a:lstStyle/>
        <a:p>
          <a:endParaRPr lang="ru-RU"/>
        </a:p>
      </dgm:t>
    </dgm:pt>
    <dgm:pt modelId="{9F111B9C-7478-4A32-90BC-D4626C0D8C5C}" type="pres">
      <dgm:prSet presAssocID="{851FB0DF-EE99-4338-AC19-670890C25C53}" presName="parentText" presStyleLbl="node1" presStyleIdx="0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CCCBE5-8239-4404-A669-B0CE3A9B83D5}" type="pres">
      <dgm:prSet presAssocID="{851FB0DF-EE99-4338-AC19-670890C25C53}" presName="negativeSpace" presStyleCnt="0"/>
      <dgm:spPr/>
    </dgm:pt>
    <dgm:pt modelId="{5854900F-99AB-40FB-B806-8E93E10F1177}" type="pres">
      <dgm:prSet presAssocID="{851FB0DF-EE99-4338-AC19-670890C25C53}" presName="childText" presStyleLbl="conFgAcc1" presStyleIdx="0" presStyleCnt="3">
        <dgm:presLayoutVars>
          <dgm:bulletEnabled val="1"/>
        </dgm:presLayoutVars>
      </dgm:prSet>
      <dgm:spPr/>
    </dgm:pt>
    <dgm:pt modelId="{5A12299A-A819-40CA-85A7-BD7A2F98E9BA}" type="pres">
      <dgm:prSet presAssocID="{F4C2D83D-190B-4112-8EFC-59E5FA66EE9A}" presName="spaceBetweenRectangles" presStyleCnt="0"/>
      <dgm:spPr/>
    </dgm:pt>
    <dgm:pt modelId="{EED4F4EF-8550-45DF-BBEB-CFBCE6EAA525}" type="pres">
      <dgm:prSet presAssocID="{928987C1-75F4-4535-8108-8607CE4F94AD}" presName="parentLin" presStyleCnt="0"/>
      <dgm:spPr/>
    </dgm:pt>
    <dgm:pt modelId="{E347E33C-9D96-474A-A3C1-757D4DE21688}" type="pres">
      <dgm:prSet presAssocID="{928987C1-75F4-4535-8108-8607CE4F94AD}" presName="parentLeftMargin" presStyleLbl="node1" presStyleIdx="0" presStyleCnt="3" custScaleX="107184" custScaleY="102234" custLinFactNeighborX="-41141" custLinFactNeighborY="-4962"/>
      <dgm:spPr/>
      <dgm:t>
        <a:bodyPr/>
        <a:lstStyle/>
        <a:p>
          <a:endParaRPr lang="ru-RU"/>
        </a:p>
      </dgm:t>
    </dgm:pt>
    <dgm:pt modelId="{274B59D1-3954-443A-9319-6D77F82EB0D1}" type="pres">
      <dgm:prSet presAssocID="{928987C1-75F4-4535-8108-8607CE4F94AD}" presName="parentText" presStyleLbl="node1" presStyleIdx="1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CE3BD7-6277-4937-B641-07FC5B107D88}" type="pres">
      <dgm:prSet presAssocID="{928987C1-75F4-4535-8108-8607CE4F94AD}" presName="negativeSpace" presStyleCnt="0"/>
      <dgm:spPr/>
    </dgm:pt>
    <dgm:pt modelId="{0DE56C81-C91C-4FE9-8966-6D54EF39A597}" type="pres">
      <dgm:prSet presAssocID="{928987C1-75F4-4535-8108-8607CE4F94AD}" presName="childText" presStyleLbl="conFgAcc1" presStyleIdx="1" presStyleCnt="3">
        <dgm:presLayoutVars>
          <dgm:bulletEnabled val="1"/>
        </dgm:presLayoutVars>
      </dgm:prSet>
      <dgm:spPr/>
    </dgm:pt>
    <dgm:pt modelId="{BBB21E1F-63D8-4168-BE24-AFFBFC2C0B0C}" type="pres">
      <dgm:prSet presAssocID="{3A88090A-B198-46C0-9FC5-175E373B9FE5}" presName="spaceBetweenRectangles" presStyleCnt="0"/>
      <dgm:spPr/>
    </dgm:pt>
    <dgm:pt modelId="{82A282B0-D602-4C96-8EAC-DF757EF25C4D}" type="pres">
      <dgm:prSet presAssocID="{897D1354-C89A-4035-9DBA-95B76EE16B8F}" presName="parentLin" presStyleCnt="0"/>
      <dgm:spPr/>
    </dgm:pt>
    <dgm:pt modelId="{F9770FA6-89FC-4708-89B4-6D2837BE3714}" type="pres">
      <dgm:prSet presAssocID="{897D1354-C89A-4035-9DBA-95B76EE16B8F}" presName="parentLeftMargin" presStyleLbl="node1" presStyleIdx="1" presStyleCnt="3" custScaleX="107184" custScaleY="102234" custLinFactNeighborX="-41141" custLinFactNeighborY="-4962"/>
      <dgm:spPr/>
      <dgm:t>
        <a:bodyPr/>
        <a:lstStyle/>
        <a:p>
          <a:endParaRPr lang="ru-RU"/>
        </a:p>
      </dgm:t>
    </dgm:pt>
    <dgm:pt modelId="{97D091D2-70CE-4ADA-ACFB-778961F95272}" type="pres">
      <dgm:prSet presAssocID="{897D1354-C89A-4035-9DBA-95B76EE16B8F}" presName="parentText" presStyleLbl="node1" presStyleIdx="2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56E347-363A-4567-9E75-316A982F7F27}" type="pres">
      <dgm:prSet presAssocID="{897D1354-C89A-4035-9DBA-95B76EE16B8F}" presName="negativeSpace" presStyleCnt="0"/>
      <dgm:spPr/>
    </dgm:pt>
    <dgm:pt modelId="{CB073246-B91E-4E40-A6B2-D776D1D08CFC}" type="pres">
      <dgm:prSet presAssocID="{897D1354-C89A-4035-9DBA-95B76EE16B8F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98A35C8C-8E90-4F9F-B6B1-209E72AAD4CE}" srcId="{1122779E-16D8-4270-AC29-6FC94FB2334D}" destId="{928987C1-75F4-4535-8108-8607CE4F94AD}" srcOrd="1" destOrd="0" parTransId="{C8CC3331-CA1B-465C-AFA5-A7D4DF6F9DDA}" sibTransId="{3A88090A-B198-46C0-9FC5-175E373B9FE5}"/>
    <dgm:cxn modelId="{CBEE5347-1409-4226-8BEF-B6C13E65A541}" srcId="{1122779E-16D8-4270-AC29-6FC94FB2334D}" destId="{851FB0DF-EE99-4338-AC19-670890C25C53}" srcOrd="0" destOrd="0" parTransId="{9E48E2F8-04DE-4AD0-B26C-CE90720D00D4}" sibTransId="{F4C2D83D-190B-4112-8EFC-59E5FA66EE9A}"/>
    <dgm:cxn modelId="{CA2A4B19-EAC4-42B3-9766-3CED94077B62}" type="presOf" srcId="{851FB0DF-EE99-4338-AC19-670890C25C53}" destId="{9F111B9C-7478-4A32-90BC-D4626C0D8C5C}" srcOrd="1" destOrd="0" presId="urn:microsoft.com/office/officeart/2005/8/layout/list1"/>
    <dgm:cxn modelId="{A5506172-B0BF-457F-AA3A-60303AE66987}" srcId="{1122779E-16D8-4270-AC29-6FC94FB2334D}" destId="{897D1354-C89A-4035-9DBA-95B76EE16B8F}" srcOrd="2" destOrd="0" parTransId="{B6E347C3-AFB4-4900-9D93-D0EFB385227D}" sibTransId="{81C0BE69-B21E-4C0C-95F9-7611AE5E57A7}"/>
    <dgm:cxn modelId="{FDF8FAE5-77E2-44A3-A280-81DB264DD594}" type="presOf" srcId="{1122779E-16D8-4270-AC29-6FC94FB2334D}" destId="{134B79B0-7E7B-4F11-B540-C6706B14F8A8}" srcOrd="0" destOrd="0" presId="urn:microsoft.com/office/officeart/2005/8/layout/list1"/>
    <dgm:cxn modelId="{9407FC34-86E9-4A25-92D7-89C48F7E200E}" type="presOf" srcId="{928987C1-75F4-4535-8108-8607CE4F94AD}" destId="{274B59D1-3954-443A-9319-6D77F82EB0D1}" srcOrd="1" destOrd="0" presId="urn:microsoft.com/office/officeart/2005/8/layout/list1"/>
    <dgm:cxn modelId="{1325A47E-4246-4CC7-8A6E-2C4A7AC3C1BE}" type="presOf" srcId="{851FB0DF-EE99-4338-AC19-670890C25C53}" destId="{189BFC78-33CD-4D43-AC17-9047140FBBC3}" srcOrd="0" destOrd="0" presId="urn:microsoft.com/office/officeart/2005/8/layout/list1"/>
    <dgm:cxn modelId="{BA10E26C-5FDB-4CCD-9998-CCB216D97E1F}" type="presOf" srcId="{897D1354-C89A-4035-9DBA-95B76EE16B8F}" destId="{97D091D2-70CE-4ADA-ACFB-778961F95272}" srcOrd="1" destOrd="0" presId="urn:microsoft.com/office/officeart/2005/8/layout/list1"/>
    <dgm:cxn modelId="{8F38F58C-834E-4D36-956B-A14019715A4E}" type="presOf" srcId="{897D1354-C89A-4035-9DBA-95B76EE16B8F}" destId="{F9770FA6-89FC-4708-89B4-6D2837BE3714}" srcOrd="0" destOrd="0" presId="urn:microsoft.com/office/officeart/2005/8/layout/list1"/>
    <dgm:cxn modelId="{AF65D647-3487-404C-AC6E-A92AB4E50411}" type="presOf" srcId="{928987C1-75F4-4535-8108-8607CE4F94AD}" destId="{E347E33C-9D96-474A-A3C1-757D4DE21688}" srcOrd="0" destOrd="0" presId="urn:microsoft.com/office/officeart/2005/8/layout/list1"/>
    <dgm:cxn modelId="{6CB3E863-ABD5-4023-B98A-067A978F2910}" type="presParOf" srcId="{134B79B0-7E7B-4F11-B540-C6706B14F8A8}" destId="{8C4849E4-73E3-4D83-9205-697270C5E237}" srcOrd="0" destOrd="0" presId="urn:microsoft.com/office/officeart/2005/8/layout/list1"/>
    <dgm:cxn modelId="{8E3D85F2-8D90-496C-9F6E-4B0F470C3A13}" type="presParOf" srcId="{8C4849E4-73E3-4D83-9205-697270C5E237}" destId="{189BFC78-33CD-4D43-AC17-9047140FBBC3}" srcOrd="0" destOrd="0" presId="urn:microsoft.com/office/officeart/2005/8/layout/list1"/>
    <dgm:cxn modelId="{B086CB91-1B18-4D27-8241-5129A2D63E1E}" type="presParOf" srcId="{8C4849E4-73E3-4D83-9205-697270C5E237}" destId="{9F111B9C-7478-4A32-90BC-D4626C0D8C5C}" srcOrd="1" destOrd="0" presId="urn:microsoft.com/office/officeart/2005/8/layout/list1"/>
    <dgm:cxn modelId="{44C6C3A5-DF31-488D-9E37-7E518A87860B}" type="presParOf" srcId="{134B79B0-7E7B-4F11-B540-C6706B14F8A8}" destId="{56CCCBE5-8239-4404-A669-B0CE3A9B83D5}" srcOrd="1" destOrd="0" presId="urn:microsoft.com/office/officeart/2005/8/layout/list1"/>
    <dgm:cxn modelId="{7B9A34BE-5874-4D9F-922C-E4B021B642E1}" type="presParOf" srcId="{134B79B0-7E7B-4F11-B540-C6706B14F8A8}" destId="{5854900F-99AB-40FB-B806-8E93E10F1177}" srcOrd="2" destOrd="0" presId="urn:microsoft.com/office/officeart/2005/8/layout/list1"/>
    <dgm:cxn modelId="{D24A394C-5496-4229-BC26-DB0A4A699AD9}" type="presParOf" srcId="{134B79B0-7E7B-4F11-B540-C6706B14F8A8}" destId="{5A12299A-A819-40CA-85A7-BD7A2F98E9BA}" srcOrd="3" destOrd="0" presId="urn:microsoft.com/office/officeart/2005/8/layout/list1"/>
    <dgm:cxn modelId="{DBFBE5CE-5E20-45E2-9C00-62BC39D39296}" type="presParOf" srcId="{134B79B0-7E7B-4F11-B540-C6706B14F8A8}" destId="{EED4F4EF-8550-45DF-BBEB-CFBCE6EAA525}" srcOrd="4" destOrd="0" presId="urn:microsoft.com/office/officeart/2005/8/layout/list1"/>
    <dgm:cxn modelId="{66516319-1EBA-4E0F-BE6A-945D9EBB3E4B}" type="presParOf" srcId="{EED4F4EF-8550-45DF-BBEB-CFBCE6EAA525}" destId="{E347E33C-9D96-474A-A3C1-757D4DE21688}" srcOrd="0" destOrd="0" presId="urn:microsoft.com/office/officeart/2005/8/layout/list1"/>
    <dgm:cxn modelId="{08065936-AA51-4E7E-830A-3A4D46D4FA0B}" type="presParOf" srcId="{EED4F4EF-8550-45DF-BBEB-CFBCE6EAA525}" destId="{274B59D1-3954-443A-9319-6D77F82EB0D1}" srcOrd="1" destOrd="0" presId="urn:microsoft.com/office/officeart/2005/8/layout/list1"/>
    <dgm:cxn modelId="{29D2CF55-87F2-4AEB-B0BE-F89FE6AF0FBC}" type="presParOf" srcId="{134B79B0-7E7B-4F11-B540-C6706B14F8A8}" destId="{3CCE3BD7-6277-4937-B641-07FC5B107D88}" srcOrd="5" destOrd="0" presId="urn:microsoft.com/office/officeart/2005/8/layout/list1"/>
    <dgm:cxn modelId="{90E25D8A-7E3F-4F76-B578-D1BCF07EEB0C}" type="presParOf" srcId="{134B79B0-7E7B-4F11-B540-C6706B14F8A8}" destId="{0DE56C81-C91C-4FE9-8966-6D54EF39A597}" srcOrd="6" destOrd="0" presId="urn:microsoft.com/office/officeart/2005/8/layout/list1"/>
    <dgm:cxn modelId="{E95BBDE8-DBE6-4A49-9245-9B0B10F34A49}" type="presParOf" srcId="{134B79B0-7E7B-4F11-B540-C6706B14F8A8}" destId="{BBB21E1F-63D8-4168-BE24-AFFBFC2C0B0C}" srcOrd="7" destOrd="0" presId="urn:microsoft.com/office/officeart/2005/8/layout/list1"/>
    <dgm:cxn modelId="{4BCC5145-65BF-4CDB-A0A0-D94F46001C65}" type="presParOf" srcId="{134B79B0-7E7B-4F11-B540-C6706B14F8A8}" destId="{82A282B0-D602-4C96-8EAC-DF757EF25C4D}" srcOrd="8" destOrd="0" presId="urn:microsoft.com/office/officeart/2005/8/layout/list1"/>
    <dgm:cxn modelId="{225BD9EA-9E4B-4CD4-9F79-B81E75CC5B50}" type="presParOf" srcId="{82A282B0-D602-4C96-8EAC-DF757EF25C4D}" destId="{F9770FA6-89FC-4708-89B4-6D2837BE3714}" srcOrd="0" destOrd="0" presId="urn:microsoft.com/office/officeart/2005/8/layout/list1"/>
    <dgm:cxn modelId="{44DB2182-1E51-4D41-BEBC-1A6999ED319C}" type="presParOf" srcId="{82A282B0-D602-4C96-8EAC-DF757EF25C4D}" destId="{97D091D2-70CE-4ADA-ACFB-778961F95272}" srcOrd="1" destOrd="0" presId="urn:microsoft.com/office/officeart/2005/8/layout/list1"/>
    <dgm:cxn modelId="{149ED091-90E0-4F76-825D-D627749C949C}" type="presParOf" srcId="{134B79B0-7E7B-4F11-B540-C6706B14F8A8}" destId="{0C56E347-363A-4567-9E75-316A982F7F27}" srcOrd="9" destOrd="0" presId="urn:microsoft.com/office/officeart/2005/8/layout/list1"/>
    <dgm:cxn modelId="{390405D2-61CA-452F-A6C2-433039CD8E32}" type="presParOf" srcId="{134B79B0-7E7B-4F11-B540-C6706B14F8A8}" destId="{CB073246-B91E-4E40-A6B2-D776D1D08CFC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122779E-16D8-4270-AC29-6FC94FB2334D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A659DADD-5B90-490F-80DC-1D652DB28183}">
      <dgm:prSet phldrT="[Текст]" custT="1"/>
      <dgm:spPr/>
      <dgm:t>
        <a:bodyPr/>
        <a:lstStyle/>
        <a:p>
          <a:pPr algn="ctr"/>
          <a:r>
            <a:rPr lang="ru-RU" sz="1600" dirty="0" smtClean="0">
              <a:latin typeface="Arial Black" panose="020B0A04020102020204" pitchFamily="34" charset="0"/>
              <a:cs typeface="Times New Roman" panose="02020603050405020304" pitchFamily="18" charset="0"/>
            </a:rPr>
            <a:t>Организация работы методической службы </a:t>
          </a:r>
        </a:p>
        <a:p>
          <a:pPr algn="ctr"/>
          <a:r>
            <a:rPr lang="ru-RU" sz="1600" dirty="0" smtClean="0">
              <a:latin typeface="Arial Black" panose="020B0A04020102020204" pitchFamily="34" charset="0"/>
              <a:cs typeface="Times New Roman" panose="02020603050405020304" pitchFamily="18" charset="0"/>
            </a:rPr>
            <a:t>МБУ ДО «ЦТТ и ПО» </a:t>
          </a:r>
          <a:endParaRPr lang="ru-RU" sz="1600" dirty="0">
            <a:latin typeface="Arial Black" panose="020B0A04020102020204" pitchFamily="34" charset="0"/>
            <a:cs typeface="Times New Roman" panose="02020603050405020304" pitchFamily="18" charset="0"/>
          </a:endParaRPr>
        </a:p>
      </dgm:t>
    </dgm:pt>
    <dgm:pt modelId="{FAEDF7A0-4C89-4930-9122-B8DAE05E6285}" type="parTrans" cxnId="{C9B85C18-2B2E-4A90-BEB8-EA5B06F82CF2}">
      <dgm:prSet/>
      <dgm:spPr/>
      <dgm:t>
        <a:bodyPr/>
        <a:lstStyle/>
        <a:p>
          <a:endParaRPr lang="ru-RU">
            <a:latin typeface="Arial Black" panose="020B0A04020102020204" pitchFamily="34" charset="0"/>
            <a:cs typeface="Times New Roman" panose="02020603050405020304" pitchFamily="18" charset="0"/>
          </a:endParaRPr>
        </a:p>
      </dgm:t>
    </dgm:pt>
    <dgm:pt modelId="{582DE284-1845-4942-AD3C-94E74112E73D}" type="sibTrans" cxnId="{C9B85C18-2B2E-4A90-BEB8-EA5B06F82CF2}">
      <dgm:prSet/>
      <dgm:spPr/>
      <dgm:t>
        <a:bodyPr/>
        <a:lstStyle/>
        <a:p>
          <a:endParaRPr lang="ru-RU">
            <a:latin typeface="Arial Black" panose="020B0A04020102020204" pitchFamily="34" charset="0"/>
            <a:cs typeface="Times New Roman" panose="02020603050405020304" pitchFamily="18" charset="0"/>
          </a:endParaRPr>
        </a:p>
      </dgm:t>
    </dgm:pt>
    <dgm:pt modelId="{0CBE71F2-CE03-4F50-9616-946CC464637C}">
      <dgm:prSet custT="1"/>
      <dgm:spPr/>
      <dgm:t>
        <a:bodyPr/>
        <a:lstStyle/>
        <a:p>
          <a:pPr algn="ctr"/>
          <a:r>
            <a:rPr lang="ru-RU" sz="1600" dirty="0" smtClean="0">
              <a:latin typeface="Arial Black" panose="020B0A04020102020204" pitchFamily="34" charset="0"/>
              <a:cs typeface="Times New Roman" panose="02020603050405020304" pitchFamily="18" charset="0"/>
            </a:rPr>
            <a:t>Повышение квалификации педагогов  </a:t>
          </a:r>
          <a:endParaRPr lang="ru-RU" sz="1600" dirty="0">
            <a:latin typeface="Arial Black" panose="020B0A04020102020204" pitchFamily="34" charset="0"/>
            <a:cs typeface="Times New Roman" panose="02020603050405020304" pitchFamily="18" charset="0"/>
          </a:endParaRPr>
        </a:p>
      </dgm:t>
    </dgm:pt>
    <dgm:pt modelId="{3840869C-FDFC-452B-80D0-D88E8601DD8C}" type="parTrans" cxnId="{6EDE01B6-EC42-4040-97B8-547E61CF5E47}">
      <dgm:prSet/>
      <dgm:spPr/>
      <dgm:t>
        <a:bodyPr/>
        <a:lstStyle/>
        <a:p>
          <a:endParaRPr lang="ru-RU">
            <a:latin typeface="Arial Black" panose="020B0A04020102020204" pitchFamily="34" charset="0"/>
            <a:cs typeface="Times New Roman" panose="02020603050405020304" pitchFamily="18" charset="0"/>
          </a:endParaRPr>
        </a:p>
      </dgm:t>
    </dgm:pt>
    <dgm:pt modelId="{3DD7C1B2-8A4B-43E4-B15B-8C261F9DF31B}" type="sibTrans" cxnId="{6EDE01B6-EC42-4040-97B8-547E61CF5E47}">
      <dgm:prSet/>
      <dgm:spPr/>
      <dgm:t>
        <a:bodyPr/>
        <a:lstStyle/>
        <a:p>
          <a:endParaRPr lang="ru-RU">
            <a:latin typeface="Arial Black" panose="020B0A04020102020204" pitchFamily="34" charset="0"/>
            <a:cs typeface="Times New Roman" panose="02020603050405020304" pitchFamily="18" charset="0"/>
          </a:endParaRPr>
        </a:p>
      </dgm:t>
    </dgm:pt>
    <dgm:pt modelId="{6FC116DE-0913-4CCE-8492-7415E73CF4DB}">
      <dgm:prSet custT="1"/>
      <dgm:spPr/>
      <dgm:t>
        <a:bodyPr/>
        <a:lstStyle/>
        <a:p>
          <a:pPr algn="ctr"/>
          <a:r>
            <a:rPr lang="ru-RU" sz="1600" dirty="0" smtClean="0">
              <a:latin typeface="Arial Black" panose="020B0A04020102020204" pitchFamily="34" charset="0"/>
              <a:cs typeface="Times New Roman" panose="02020603050405020304" pitchFamily="18" charset="0"/>
            </a:rPr>
            <a:t>Совершенствование материально-технической базы</a:t>
          </a:r>
          <a:endParaRPr lang="ru-RU" sz="1600" dirty="0">
            <a:latin typeface="Arial Black" panose="020B0A04020102020204" pitchFamily="34" charset="0"/>
            <a:cs typeface="Times New Roman" panose="02020603050405020304" pitchFamily="18" charset="0"/>
          </a:endParaRPr>
        </a:p>
      </dgm:t>
    </dgm:pt>
    <dgm:pt modelId="{734AE6CA-E30B-4B72-864A-2A9A184EE93D}" type="parTrans" cxnId="{0F7DE30B-1C5E-423B-A9BD-C573A61BC901}">
      <dgm:prSet/>
      <dgm:spPr/>
      <dgm:t>
        <a:bodyPr/>
        <a:lstStyle/>
        <a:p>
          <a:endParaRPr lang="ru-RU">
            <a:latin typeface="Arial Black" panose="020B0A04020102020204" pitchFamily="34" charset="0"/>
            <a:cs typeface="Times New Roman" panose="02020603050405020304" pitchFamily="18" charset="0"/>
          </a:endParaRPr>
        </a:p>
      </dgm:t>
    </dgm:pt>
    <dgm:pt modelId="{26BA2850-0D2D-4F5D-AE2C-0EBA3576AEF7}" type="sibTrans" cxnId="{0F7DE30B-1C5E-423B-A9BD-C573A61BC901}">
      <dgm:prSet/>
      <dgm:spPr/>
      <dgm:t>
        <a:bodyPr/>
        <a:lstStyle/>
        <a:p>
          <a:endParaRPr lang="ru-RU">
            <a:latin typeface="Arial Black" panose="020B0A04020102020204" pitchFamily="34" charset="0"/>
            <a:cs typeface="Times New Roman" panose="02020603050405020304" pitchFamily="18" charset="0"/>
          </a:endParaRPr>
        </a:p>
      </dgm:t>
    </dgm:pt>
    <dgm:pt modelId="{678A59B1-A401-4EEB-88B5-DD7547071216}">
      <dgm:prSet custT="1"/>
      <dgm:spPr/>
      <dgm:t>
        <a:bodyPr/>
        <a:lstStyle/>
        <a:p>
          <a:pPr algn="l"/>
          <a:r>
            <a:rPr lang="ru-RU" sz="1600" dirty="0" smtClean="0">
              <a:latin typeface="Arial Black" panose="020B0A04020102020204" pitchFamily="34" charset="0"/>
              <a:cs typeface="Times New Roman" panose="02020603050405020304" pitchFamily="18" charset="0"/>
            </a:rPr>
            <a:t>     Повышение качества образования</a:t>
          </a:r>
          <a:endParaRPr lang="ru-RU" sz="1600" dirty="0">
            <a:latin typeface="Arial Black" panose="020B0A04020102020204" pitchFamily="34" charset="0"/>
            <a:cs typeface="Times New Roman" panose="02020603050405020304" pitchFamily="18" charset="0"/>
          </a:endParaRPr>
        </a:p>
      </dgm:t>
    </dgm:pt>
    <dgm:pt modelId="{99C84CAB-3143-48B9-98F6-B25C0374D4C8}" type="parTrans" cxnId="{C2E7D632-0EF5-41BD-8A93-0D25577C5B1E}">
      <dgm:prSet/>
      <dgm:spPr/>
      <dgm:t>
        <a:bodyPr/>
        <a:lstStyle/>
        <a:p>
          <a:endParaRPr lang="ru-RU">
            <a:latin typeface="Arial Black" panose="020B0A04020102020204" pitchFamily="34" charset="0"/>
            <a:cs typeface="Times New Roman" panose="02020603050405020304" pitchFamily="18" charset="0"/>
          </a:endParaRPr>
        </a:p>
      </dgm:t>
    </dgm:pt>
    <dgm:pt modelId="{2560961D-7391-4E8B-8EBE-0A7333151C4D}" type="sibTrans" cxnId="{C2E7D632-0EF5-41BD-8A93-0D25577C5B1E}">
      <dgm:prSet/>
      <dgm:spPr/>
      <dgm:t>
        <a:bodyPr/>
        <a:lstStyle/>
        <a:p>
          <a:endParaRPr lang="ru-RU">
            <a:latin typeface="Arial Black" panose="020B0A04020102020204" pitchFamily="34" charset="0"/>
            <a:cs typeface="Times New Roman" panose="02020603050405020304" pitchFamily="18" charset="0"/>
          </a:endParaRPr>
        </a:p>
      </dgm:t>
    </dgm:pt>
    <dgm:pt modelId="{134B79B0-7E7B-4F11-B540-C6706B14F8A8}" type="pres">
      <dgm:prSet presAssocID="{1122779E-16D8-4270-AC29-6FC94FB2334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6413E65-FB8B-461D-A60C-AA56438168A0}" type="pres">
      <dgm:prSet presAssocID="{A659DADD-5B90-490F-80DC-1D652DB28183}" presName="parentLin" presStyleCnt="0"/>
      <dgm:spPr/>
    </dgm:pt>
    <dgm:pt modelId="{E719A623-F90D-4BD6-A9C0-9BEEF511E8C2}" type="pres">
      <dgm:prSet presAssocID="{A659DADD-5B90-490F-80DC-1D652DB28183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13DD8F81-3C76-4374-A39B-F1F199E27799}" type="pres">
      <dgm:prSet presAssocID="{A659DADD-5B90-490F-80DC-1D652DB28183}" presName="parentText" presStyleLbl="node1" presStyleIdx="0" presStyleCnt="4" custScaleX="142857" custScaleY="153834" custLinFactNeighborX="-2580" custLinFactNeighborY="-352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9AE2C1-44B3-407B-837C-09D15E284F8F}" type="pres">
      <dgm:prSet presAssocID="{A659DADD-5B90-490F-80DC-1D652DB28183}" presName="negativeSpace" presStyleCnt="0"/>
      <dgm:spPr/>
    </dgm:pt>
    <dgm:pt modelId="{61E1B94D-A94D-4FD2-A416-BAC52EE8C5AF}" type="pres">
      <dgm:prSet presAssocID="{A659DADD-5B90-490F-80DC-1D652DB28183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012BF0-71A4-4FA5-9BEA-D98D222E4107}" type="pres">
      <dgm:prSet presAssocID="{582DE284-1845-4942-AD3C-94E74112E73D}" presName="spaceBetweenRectangles" presStyleCnt="0"/>
      <dgm:spPr/>
    </dgm:pt>
    <dgm:pt modelId="{3F7F81B1-0552-493F-B366-EA38C7754CCE}" type="pres">
      <dgm:prSet presAssocID="{0CBE71F2-CE03-4F50-9616-946CC464637C}" presName="parentLin" presStyleCnt="0"/>
      <dgm:spPr/>
    </dgm:pt>
    <dgm:pt modelId="{80E4A73F-7551-4FCD-A119-2B22C5E19D64}" type="pres">
      <dgm:prSet presAssocID="{0CBE71F2-CE03-4F50-9616-946CC464637C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4336711C-00F5-4AAC-814E-EBE044B5DEE4}" type="pres">
      <dgm:prSet presAssocID="{0CBE71F2-CE03-4F50-9616-946CC464637C}" presName="parentText" presStyleLbl="node1" presStyleIdx="1" presStyleCnt="4" custScaleX="142857" custScaleY="15383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43929B-A89F-4C50-B3EB-87C1774857DB}" type="pres">
      <dgm:prSet presAssocID="{0CBE71F2-CE03-4F50-9616-946CC464637C}" presName="negativeSpace" presStyleCnt="0"/>
      <dgm:spPr/>
    </dgm:pt>
    <dgm:pt modelId="{0CD1F4C8-42A4-4D1E-A631-695AA5BD6569}" type="pres">
      <dgm:prSet presAssocID="{0CBE71F2-CE03-4F50-9616-946CC464637C}" presName="childText" presStyleLbl="conFgAcc1" presStyleIdx="1" presStyleCnt="4">
        <dgm:presLayoutVars>
          <dgm:bulletEnabled val="1"/>
        </dgm:presLayoutVars>
      </dgm:prSet>
      <dgm:spPr/>
    </dgm:pt>
    <dgm:pt modelId="{2AEA3BC7-C714-4B59-8689-92EEA8253D4E}" type="pres">
      <dgm:prSet presAssocID="{3DD7C1B2-8A4B-43E4-B15B-8C261F9DF31B}" presName="spaceBetweenRectangles" presStyleCnt="0"/>
      <dgm:spPr/>
    </dgm:pt>
    <dgm:pt modelId="{4462932B-5FA9-4C96-BCB1-BF1676A2B4A0}" type="pres">
      <dgm:prSet presAssocID="{6FC116DE-0913-4CCE-8492-7415E73CF4DB}" presName="parentLin" presStyleCnt="0"/>
      <dgm:spPr/>
    </dgm:pt>
    <dgm:pt modelId="{C618B89A-2CB9-4422-AA2A-8447FDC480EB}" type="pres">
      <dgm:prSet presAssocID="{6FC116DE-0913-4CCE-8492-7415E73CF4DB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A7B19657-1CB0-4871-8D12-8502A93B22E8}" type="pres">
      <dgm:prSet presAssocID="{6FC116DE-0913-4CCE-8492-7415E73CF4DB}" presName="parentText" presStyleLbl="node1" presStyleIdx="2" presStyleCnt="4" custScaleX="142857" custScaleY="15383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2B01E0-8361-4A7F-AF35-96D8D609E159}" type="pres">
      <dgm:prSet presAssocID="{6FC116DE-0913-4CCE-8492-7415E73CF4DB}" presName="negativeSpace" presStyleCnt="0"/>
      <dgm:spPr/>
    </dgm:pt>
    <dgm:pt modelId="{DC9DEA95-37B6-4929-98BF-3172B095C465}" type="pres">
      <dgm:prSet presAssocID="{6FC116DE-0913-4CCE-8492-7415E73CF4DB}" presName="childText" presStyleLbl="conFgAcc1" presStyleIdx="2" presStyleCnt="4">
        <dgm:presLayoutVars>
          <dgm:bulletEnabled val="1"/>
        </dgm:presLayoutVars>
      </dgm:prSet>
      <dgm:spPr/>
    </dgm:pt>
    <dgm:pt modelId="{0B07B6FF-C044-41FB-BCD2-1B37536FC7E9}" type="pres">
      <dgm:prSet presAssocID="{26BA2850-0D2D-4F5D-AE2C-0EBA3576AEF7}" presName="spaceBetweenRectangles" presStyleCnt="0"/>
      <dgm:spPr/>
    </dgm:pt>
    <dgm:pt modelId="{F7783A5C-CE47-421D-B1FC-8AF675C5CFE5}" type="pres">
      <dgm:prSet presAssocID="{678A59B1-A401-4EEB-88B5-DD7547071216}" presName="parentLin" presStyleCnt="0"/>
      <dgm:spPr/>
    </dgm:pt>
    <dgm:pt modelId="{1C766C21-E11B-451F-BA1E-D1125D5D232C}" type="pres">
      <dgm:prSet presAssocID="{678A59B1-A401-4EEB-88B5-DD7547071216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72AEDF60-1EC1-4B54-8AEF-F25B8BF53693}" type="pres">
      <dgm:prSet presAssocID="{678A59B1-A401-4EEB-88B5-DD7547071216}" presName="parentText" presStyleLbl="node1" presStyleIdx="3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53E8CE-1F4F-498B-B9E1-35EF1968CEBC}" type="pres">
      <dgm:prSet presAssocID="{678A59B1-A401-4EEB-88B5-DD7547071216}" presName="negativeSpace" presStyleCnt="0"/>
      <dgm:spPr/>
    </dgm:pt>
    <dgm:pt modelId="{03F1FBCE-5B9F-4C89-BB11-EA6A7717BECB}" type="pres">
      <dgm:prSet presAssocID="{678A59B1-A401-4EEB-88B5-DD7547071216}" presName="childText" presStyleLbl="conFgAcc1" presStyleIdx="3" presStyleCnt="4" custLinFactNeighborX="2552" custLinFactNeighborY="-6012">
        <dgm:presLayoutVars>
          <dgm:bulletEnabled val="1"/>
        </dgm:presLayoutVars>
      </dgm:prSet>
      <dgm:spPr/>
    </dgm:pt>
  </dgm:ptLst>
  <dgm:cxnLst>
    <dgm:cxn modelId="{6EDE01B6-EC42-4040-97B8-547E61CF5E47}" srcId="{1122779E-16D8-4270-AC29-6FC94FB2334D}" destId="{0CBE71F2-CE03-4F50-9616-946CC464637C}" srcOrd="1" destOrd="0" parTransId="{3840869C-FDFC-452B-80D0-D88E8601DD8C}" sibTransId="{3DD7C1B2-8A4B-43E4-B15B-8C261F9DF31B}"/>
    <dgm:cxn modelId="{C9B85C18-2B2E-4A90-BEB8-EA5B06F82CF2}" srcId="{1122779E-16D8-4270-AC29-6FC94FB2334D}" destId="{A659DADD-5B90-490F-80DC-1D652DB28183}" srcOrd="0" destOrd="0" parTransId="{FAEDF7A0-4C89-4930-9122-B8DAE05E6285}" sibTransId="{582DE284-1845-4942-AD3C-94E74112E73D}"/>
    <dgm:cxn modelId="{0F7DE30B-1C5E-423B-A9BD-C573A61BC901}" srcId="{1122779E-16D8-4270-AC29-6FC94FB2334D}" destId="{6FC116DE-0913-4CCE-8492-7415E73CF4DB}" srcOrd="2" destOrd="0" parTransId="{734AE6CA-E30B-4B72-864A-2A9A184EE93D}" sibTransId="{26BA2850-0D2D-4F5D-AE2C-0EBA3576AEF7}"/>
    <dgm:cxn modelId="{0E489F19-54CA-4E6F-A8BD-B17780C63949}" type="presOf" srcId="{0CBE71F2-CE03-4F50-9616-946CC464637C}" destId="{80E4A73F-7551-4FCD-A119-2B22C5E19D64}" srcOrd="0" destOrd="0" presId="urn:microsoft.com/office/officeart/2005/8/layout/list1"/>
    <dgm:cxn modelId="{602B38B7-90DB-4D3D-89CC-91A1584913C3}" type="presOf" srcId="{678A59B1-A401-4EEB-88B5-DD7547071216}" destId="{72AEDF60-1EC1-4B54-8AEF-F25B8BF53693}" srcOrd="1" destOrd="0" presId="urn:microsoft.com/office/officeart/2005/8/layout/list1"/>
    <dgm:cxn modelId="{65D62222-EE65-4413-A705-9EE3058F023D}" type="presOf" srcId="{A659DADD-5B90-490F-80DC-1D652DB28183}" destId="{E719A623-F90D-4BD6-A9C0-9BEEF511E8C2}" srcOrd="0" destOrd="0" presId="urn:microsoft.com/office/officeart/2005/8/layout/list1"/>
    <dgm:cxn modelId="{C2E7D632-0EF5-41BD-8A93-0D25577C5B1E}" srcId="{1122779E-16D8-4270-AC29-6FC94FB2334D}" destId="{678A59B1-A401-4EEB-88B5-DD7547071216}" srcOrd="3" destOrd="0" parTransId="{99C84CAB-3143-48B9-98F6-B25C0374D4C8}" sibTransId="{2560961D-7391-4E8B-8EBE-0A7333151C4D}"/>
    <dgm:cxn modelId="{FB5710B8-C02A-4C43-AA68-FA421047F7FF}" type="presOf" srcId="{6FC116DE-0913-4CCE-8492-7415E73CF4DB}" destId="{A7B19657-1CB0-4871-8D12-8502A93B22E8}" srcOrd="1" destOrd="0" presId="urn:microsoft.com/office/officeart/2005/8/layout/list1"/>
    <dgm:cxn modelId="{9961C6FA-AB2E-4E0E-82A9-076AA8ADC362}" type="presOf" srcId="{A659DADD-5B90-490F-80DC-1D652DB28183}" destId="{13DD8F81-3C76-4374-A39B-F1F199E27799}" srcOrd="1" destOrd="0" presId="urn:microsoft.com/office/officeart/2005/8/layout/list1"/>
    <dgm:cxn modelId="{BCBE0665-6995-4565-A58A-8D9408CF8E4A}" type="presOf" srcId="{678A59B1-A401-4EEB-88B5-DD7547071216}" destId="{1C766C21-E11B-451F-BA1E-D1125D5D232C}" srcOrd="0" destOrd="0" presId="urn:microsoft.com/office/officeart/2005/8/layout/list1"/>
    <dgm:cxn modelId="{6BAEDC50-344B-4FBD-A48E-1E374CA51B7F}" type="presOf" srcId="{0CBE71F2-CE03-4F50-9616-946CC464637C}" destId="{4336711C-00F5-4AAC-814E-EBE044B5DEE4}" srcOrd="1" destOrd="0" presId="urn:microsoft.com/office/officeart/2005/8/layout/list1"/>
    <dgm:cxn modelId="{BF6DCF2B-CF53-4942-BE94-852375648B98}" type="presOf" srcId="{1122779E-16D8-4270-AC29-6FC94FB2334D}" destId="{134B79B0-7E7B-4F11-B540-C6706B14F8A8}" srcOrd="0" destOrd="0" presId="urn:microsoft.com/office/officeart/2005/8/layout/list1"/>
    <dgm:cxn modelId="{71A84869-EB86-4D1C-B220-3734EC432CF0}" type="presOf" srcId="{6FC116DE-0913-4CCE-8492-7415E73CF4DB}" destId="{C618B89A-2CB9-4422-AA2A-8447FDC480EB}" srcOrd="0" destOrd="0" presId="urn:microsoft.com/office/officeart/2005/8/layout/list1"/>
    <dgm:cxn modelId="{1F677B87-AFF0-4FBE-8837-2A2A7EB7FF49}" type="presParOf" srcId="{134B79B0-7E7B-4F11-B540-C6706B14F8A8}" destId="{06413E65-FB8B-461D-A60C-AA56438168A0}" srcOrd="0" destOrd="0" presId="urn:microsoft.com/office/officeart/2005/8/layout/list1"/>
    <dgm:cxn modelId="{DF95178F-ADFF-4BA0-A8AB-43CC6A034B31}" type="presParOf" srcId="{06413E65-FB8B-461D-A60C-AA56438168A0}" destId="{E719A623-F90D-4BD6-A9C0-9BEEF511E8C2}" srcOrd="0" destOrd="0" presId="urn:microsoft.com/office/officeart/2005/8/layout/list1"/>
    <dgm:cxn modelId="{5CFE74D1-352A-49B3-AF5D-929F2D0A4C4A}" type="presParOf" srcId="{06413E65-FB8B-461D-A60C-AA56438168A0}" destId="{13DD8F81-3C76-4374-A39B-F1F199E27799}" srcOrd="1" destOrd="0" presId="urn:microsoft.com/office/officeart/2005/8/layout/list1"/>
    <dgm:cxn modelId="{A6029095-181B-4F2C-8EAF-53181D09C4D6}" type="presParOf" srcId="{134B79B0-7E7B-4F11-B540-C6706B14F8A8}" destId="{F39AE2C1-44B3-407B-837C-09D15E284F8F}" srcOrd="1" destOrd="0" presId="urn:microsoft.com/office/officeart/2005/8/layout/list1"/>
    <dgm:cxn modelId="{9F903ABD-0994-43AC-B01B-0B1C02763F6B}" type="presParOf" srcId="{134B79B0-7E7B-4F11-B540-C6706B14F8A8}" destId="{61E1B94D-A94D-4FD2-A416-BAC52EE8C5AF}" srcOrd="2" destOrd="0" presId="urn:microsoft.com/office/officeart/2005/8/layout/list1"/>
    <dgm:cxn modelId="{11DAD4D7-2011-4251-8F53-7313D9C31A99}" type="presParOf" srcId="{134B79B0-7E7B-4F11-B540-C6706B14F8A8}" destId="{ED012BF0-71A4-4FA5-9BEA-D98D222E4107}" srcOrd="3" destOrd="0" presId="urn:microsoft.com/office/officeart/2005/8/layout/list1"/>
    <dgm:cxn modelId="{462B3A06-47CF-42D4-9B04-B90CF66DB4D2}" type="presParOf" srcId="{134B79B0-7E7B-4F11-B540-C6706B14F8A8}" destId="{3F7F81B1-0552-493F-B366-EA38C7754CCE}" srcOrd="4" destOrd="0" presId="urn:microsoft.com/office/officeart/2005/8/layout/list1"/>
    <dgm:cxn modelId="{16B9A075-5F27-465B-BB14-5639457CD557}" type="presParOf" srcId="{3F7F81B1-0552-493F-B366-EA38C7754CCE}" destId="{80E4A73F-7551-4FCD-A119-2B22C5E19D64}" srcOrd="0" destOrd="0" presId="urn:microsoft.com/office/officeart/2005/8/layout/list1"/>
    <dgm:cxn modelId="{0CF1EC9C-2456-4FF9-8F4F-3C13EADBF03B}" type="presParOf" srcId="{3F7F81B1-0552-493F-B366-EA38C7754CCE}" destId="{4336711C-00F5-4AAC-814E-EBE044B5DEE4}" srcOrd="1" destOrd="0" presId="urn:microsoft.com/office/officeart/2005/8/layout/list1"/>
    <dgm:cxn modelId="{49783C64-86DA-438B-9CEE-D2C355DC1701}" type="presParOf" srcId="{134B79B0-7E7B-4F11-B540-C6706B14F8A8}" destId="{AF43929B-A89F-4C50-B3EB-87C1774857DB}" srcOrd="5" destOrd="0" presId="urn:microsoft.com/office/officeart/2005/8/layout/list1"/>
    <dgm:cxn modelId="{E9FFAB96-0C8D-4AEB-AF63-47F2C76C7204}" type="presParOf" srcId="{134B79B0-7E7B-4F11-B540-C6706B14F8A8}" destId="{0CD1F4C8-42A4-4D1E-A631-695AA5BD6569}" srcOrd="6" destOrd="0" presId="urn:microsoft.com/office/officeart/2005/8/layout/list1"/>
    <dgm:cxn modelId="{BA42357B-285E-4D38-8C43-84F2C092BA41}" type="presParOf" srcId="{134B79B0-7E7B-4F11-B540-C6706B14F8A8}" destId="{2AEA3BC7-C714-4B59-8689-92EEA8253D4E}" srcOrd="7" destOrd="0" presId="urn:microsoft.com/office/officeart/2005/8/layout/list1"/>
    <dgm:cxn modelId="{9A2F143F-EBC5-450C-83EE-486337232490}" type="presParOf" srcId="{134B79B0-7E7B-4F11-B540-C6706B14F8A8}" destId="{4462932B-5FA9-4C96-BCB1-BF1676A2B4A0}" srcOrd="8" destOrd="0" presId="urn:microsoft.com/office/officeart/2005/8/layout/list1"/>
    <dgm:cxn modelId="{C9365A70-7B1E-48A5-8959-6013D6546330}" type="presParOf" srcId="{4462932B-5FA9-4C96-BCB1-BF1676A2B4A0}" destId="{C618B89A-2CB9-4422-AA2A-8447FDC480EB}" srcOrd="0" destOrd="0" presId="urn:microsoft.com/office/officeart/2005/8/layout/list1"/>
    <dgm:cxn modelId="{78246632-0105-4B44-BD14-040D602B1753}" type="presParOf" srcId="{4462932B-5FA9-4C96-BCB1-BF1676A2B4A0}" destId="{A7B19657-1CB0-4871-8D12-8502A93B22E8}" srcOrd="1" destOrd="0" presId="urn:microsoft.com/office/officeart/2005/8/layout/list1"/>
    <dgm:cxn modelId="{E910DBC2-E397-49D6-AF65-90756BAB6581}" type="presParOf" srcId="{134B79B0-7E7B-4F11-B540-C6706B14F8A8}" destId="{DE2B01E0-8361-4A7F-AF35-96D8D609E159}" srcOrd="9" destOrd="0" presId="urn:microsoft.com/office/officeart/2005/8/layout/list1"/>
    <dgm:cxn modelId="{09D2420A-F775-4F08-A769-51DCD9113D67}" type="presParOf" srcId="{134B79B0-7E7B-4F11-B540-C6706B14F8A8}" destId="{DC9DEA95-37B6-4929-98BF-3172B095C465}" srcOrd="10" destOrd="0" presId="urn:microsoft.com/office/officeart/2005/8/layout/list1"/>
    <dgm:cxn modelId="{E9C6CF3A-44D1-4A27-B3FE-C9DE3FA6D47D}" type="presParOf" srcId="{134B79B0-7E7B-4F11-B540-C6706B14F8A8}" destId="{0B07B6FF-C044-41FB-BCD2-1B37536FC7E9}" srcOrd="11" destOrd="0" presId="urn:microsoft.com/office/officeart/2005/8/layout/list1"/>
    <dgm:cxn modelId="{61CFA5B6-C589-4DD6-8D54-D7052A65DEAC}" type="presParOf" srcId="{134B79B0-7E7B-4F11-B540-C6706B14F8A8}" destId="{F7783A5C-CE47-421D-B1FC-8AF675C5CFE5}" srcOrd="12" destOrd="0" presId="urn:microsoft.com/office/officeart/2005/8/layout/list1"/>
    <dgm:cxn modelId="{9CFFC79E-0454-4DEB-A919-D4D8DAD180A5}" type="presParOf" srcId="{F7783A5C-CE47-421D-B1FC-8AF675C5CFE5}" destId="{1C766C21-E11B-451F-BA1E-D1125D5D232C}" srcOrd="0" destOrd="0" presId="urn:microsoft.com/office/officeart/2005/8/layout/list1"/>
    <dgm:cxn modelId="{51B1CB07-C630-4185-9533-27EB29086395}" type="presParOf" srcId="{F7783A5C-CE47-421D-B1FC-8AF675C5CFE5}" destId="{72AEDF60-1EC1-4B54-8AEF-F25B8BF53693}" srcOrd="1" destOrd="0" presId="urn:microsoft.com/office/officeart/2005/8/layout/list1"/>
    <dgm:cxn modelId="{5EDEE359-D8B4-47FB-831B-173BA996A58E}" type="presParOf" srcId="{134B79B0-7E7B-4F11-B540-C6706B14F8A8}" destId="{F553E8CE-1F4F-498B-B9E1-35EF1968CEBC}" srcOrd="13" destOrd="0" presId="urn:microsoft.com/office/officeart/2005/8/layout/list1"/>
    <dgm:cxn modelId="{73E81BFD-3F24-41BE-8B0E-FBD7C010888A}" type="presParOf" srcId="{134B79B0-7E7B-4F11-B540-C6706B14F8A8}" destId="{03F1FBCE-5B9F-4C89-BB11-EA6A7717BECB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F7BC4A0-AF9C-4845-8823-75E1039E12FE}" type="doc">
      <dgm:prSet loTypeId="urn:microsoft.com/office/officeart/2005/8/layout/vList4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1AFE780-FA01-4E28-9158-BDF8C00CE103}">
      <dgm:prSet phldrT="[Текст]"/>
      <dgm:spPr/>
      <dgm:t>
        <a:bodyPr/>
        <a:lstStyle/>
        <a:p>
          <a:pPr algn="r"/>
          <a:r>
            <a:rPr lang="ru-RU" b="1" i="0" dirty="0" err="1" smtClean="0"/>
            <a:t>Старооскольский</a:t>
          </a:r>
          <a:r>
            <a:rPr lang="ru-RU" b="1" i="0" dirty="0" smtClean="0"/>
            <a:t> филиал федерального государственного бюджетного образовательного учреждения высшего образования «Российский государственный геологоразведочный университет имени Серго Орджоникидзе</a:t>
          </a:r>
          <a:endParaRPr lang="ru-RU" dirty="0"/>
        </a:p>
      </dgm:t>
    </dgm:pt>
    <dgm:pt modelId="{DA4790B7-5664-4D3F-9BEF-C529336CE4A7}" type="parTrans" cxnId="{FA668CA5-7D00-46A3-9014-0F2841628E17}">
      <dgm:prSet/>
      <dgm:spPr/>
      <dgm:t>
        <a:bodyPr/>
        <a:lstStyle/>
        <a:p>
          <a:endParaRPr lang="ru-RU"/>
        </a:p>
      </dgm:t>
    </dgm:pt>
    <dgm:pt modelId="{58D235E1-B434-40D7-BF5A-6BC235BA18F5}" type="sibTrans" cxnId="{FA668CA5-7D00-46A3-9014-0F2841628E17}">
      <dgm:prSet/>
      <dgm:spPr/>
      <dgm:t>
        <a:bodyPr/>
        <a:lstStyle/>
        <a:p>
          <a:endParaRPr lang="ru-RU"/>
        </a:p>
      </dgm:t>
    </dgm:pt>
    <dgm:pt modelId="{8765BD10-51E2-4E79-8CCC-E66B6FD61B33}">
      <dgm:prSet phldrT="[Текст]"/>
      <dgm:spPr/>
      <dgm:t>
        <a:bodyPr/>
        <a:lstStyle/>
        <a:p>
          <a:pPr algn="r"/>
          <a:r>
            <a:rPr lang="ru-RU" b="1" i="0" dirty="0" smtClean="0"/>
            <a:t>Областное государственное автономное профессиональное образовательное учреждение</a:t>
          </a:r>
        </a:p>
        <a:p>
          <a:pPr algn="r"/>
          <a:r>
            <a:rPr lang="ru-RU" b="1" i="0" dirty="0" smtClean="0"/>
            <a:t>"</a:t>
          </a:r>
          <a:r>
            <a:rPr lang="ru-RU" b="1" i="0" dirty="0" err="1" smtClean="0"/>
            <a:t>Старооскольский</a:t>
          </a:r>
          <a:r>
            <a:rPr lang="ru-RU" b="1" i="0" dirty="0" smtClean="0"/>
            <a:t> индустриально-технологический техникум"</a:t>
          </a:r>
          <a:endParaRPr lang="ru-RU" b="1" dirty="0"/>
        </a:p>
      </dgm:t>
    </dgm:pt>
    <dgm:pt modelId="{019FF976-3623-41D4-B88E-AF33C6AB445D}" type="parTrans" cxnId="{A928053A-7D8E-4E24-A85C-F34412614BF2}">
      <dgm:prSet/>
      <dgm:spPr/>
      <dgm:t>
        <a:bodyPr/>
        <a:lstStyle/>
        <a:p>
          <a:endParaRPr lang="ru-RU"/>
        </a:p>
      </dgm:t>
    </dgm:pt>
    <dgm:pt modelId="{D9FD97CE-7467-43A9-AEBC-52B75C8729C6}" type="sibTrans" cxnId="{A928053A-7D8E-4E24-A85C-F34412614BF2}">
      <dgm:prSet/>
      <dgm:spPr/>
      <dgm:t>
        <a:bodyPr/>
        <a:lstStyle/>
        <a:p>
          <a:endParaRPr lang="ru-RU"/>
        </a:p>
      </dgm:t>
    </dgm:pt>
    <dgm:pt modelId="{203B0332-E86D-477F-B597-D9DA145400C9}">
      <dgm:prSet phldrT="[Текст]"/>
      <dgm:spPr/>
      <dgm:t>
        <a:bodyPr/>
        <a:lstStyle/>
        <a:p>
          <a:pPr algn="r"/>
          <a:r>
            <a:rPr lang="ru-RU" b="0" i="0" dirty="0" smtClean="0"/>
            <a:t>НИТУ </a:t>
          </a:r>
          <a:r>
            <a:rPr lang="ru-RU" b="0" i="0" dirty="0" err="1" smtClean="0"/>
            <a:t>МИСиС</a:t>
          </a:r>
          <a:r>
            <a:rPr lang="ru-RU" b="0" i="0" dirty="0" smtClean="0"/>
            <a:t> (Национальный исследовательский технологический университет «</a:t>
          </a:r>
          <a:r>
            <a:rPr lang="ru-RU" b="0" i="0" dirty="0" err="1" smtClean="0"/>
            <a:t>МИСиС</a:t>
          </a:r>
          <a:r>
            <a:rPr lang="ru-RU" b="0" i="0" dirty="0" smtClean="0"/>
            <a:t>»)</a:t>
          </a:r>
          <a:endParaRPr lang="ru-RU" dirty="0"/>
        </a:p>
      </dgm:t>
    </dgm:pt>
    <dgm:pt modelId="{0A3CC26E-A502-4D84-8BE8-E26A6AE03097}" type="parTrans" cxnId="{95ADED49-B646-4096-BC6B-C20E2682BC1A}">
      <dgm:prSet/>
      <dgm:spPr/>
      <dgm:t>
        <a:bodyPr/>
        <a:lstStyle/>
        <a:p>
          <a:endParaRPr lang="ru-RU"/>
        </a:p>
      </dgm:t>
    </dgm:pt>
    <dgm:pt modelId="{9C521D9B-3AC3-478D-9080-4CAC17393DEE}" type="sibTrans" cxnId="{95ADED49-B646-4096-BC6B-C20E2682BC1A}">
      <dgm:prSet/>
      <dgm:spPr/>
      <dgm:t>
        <a:bodyPr/>
        <a:lstStyle/>
        <a:p>
          <a:endParaRPr lang="ru-RU"/>
        </a:p>
      </dgm:t>
    </dgm:pt>
    <dgm:pt modelId="{966EE3C9-A7CD-4674-B941-F371369EBFAA}" type="pres">
      <dgm:prSet presAssocID="{3F7BC4A0-AF9C-4845-8823-75E1039E12FE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F6B4BC6-32BA-4C23-9F91-52066C884C8B}" type="pres">
      <dgm:prSet presAssocID="{A1AFE780-FA01-4E28-9158-BDF8C00CE103}" presName="comp" presStyleCnt="0"/>
      <dgm:spPr/>
    </dgm:pt>
    <dgm:pt modelId="{A9BDB0CE-6754-4544-AA0D-3F4893260F0F}" type="pres">
      <dgm:prSet presAssocID="{A1AFE780-FA01-4E28-9158-BDF8C00CE103}" presName="box" presStyleLbl="node1" presStyleIdx="0" presStyleCnt="3" custScaleY="146836" custLinFactNeighborX="1159" custLinFactNeighborY="5057"/>
      <dgm:spPr/>
      <dgm:t>
        <a:bodyPr/>
        <a:lstStyle/>
        <a:p>
          <a:endParaRPr lang="ru-RU"/>
        </a:p>
      </dgm:t>
    </dgm:pt>
    <dgm:pt modelId="{5461F9D2-62EA-40C0-939D-2628E109C448}" type="pres">
      <dgm:prSet presAssocID="{A1AFE780-FA01-4E28-9158-BDF8C00CE103}" presName="img" presStyleLbl="fgImgPlace1" presStyleIdx="0" presStyleCnt="3" custScaleX="117821" custScaleY="83742" custLinFactNeighborX="4194" custLinFactNeighborY="15130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3A740D0F-6545-4D5A-9EA6-FD996ED0181C}" type="pres">
      <dgm:prSet presAssocID="{A1AFE780-FA01-4E28-9158-BDF8C00CE103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E958A3-649B-4294-A3F5-DE5228F158E0}" type="pres">
      <dgm:prSet presAssocID="{58D235E1-B434-40D7-BF5A-6BC235BA18F5}" presName="spacer" presStyleCnt="0"/>
      <dgm:spPr/>
    </dgm:pt>
    <dgm:pt modelId="{F6EC7104-C2C9-4A8D-9C8D-FD03872C372D}" type="pres">
      <dgm:prSet presAssocID="{8765BD10-51E2-4E79-8CCC-E66B6FD61B33}" presName="comp" presStyleCnt="0"/>
      <dgm:spPr/>
    </dgm:pt>
    <dgm:pt modelId="{F979B8D9-3840-4E05-A54F-A42E6C2FAB97}" type="pres">
      <dgm:prSet presAssocID="{8765BD10-51E2-4E79-8CCC-E66B6FD61B33}" presName="box" presStyleLbl="node1" presStyleIdx="1" presStyleCnt="3"/>
      <dgm:spPr/>
      <dgm:t>
        <a:bodyPr/>
        <a:lstStyle/>
        <a:p>
          <a:endParaRPr lang="ru-RU"/>
        </a:p>
      </dgm:t>
    </dgm:pt>
    <dgm:pt modelId="{107975F1-AAD2-4072-9C01-C51638077811}" type="pres">
      <dgm:prSet presAssocID="{8765BD10-51E2-4E79-8CCC-E66B6FD61B33}" presName="img" presStyleLbl="fgImgPlace1" presStyleIdx="1" presStyleCnt="3" custScaleX="131579" custScaleY="83742" custLinFactNeighborX="9922" custLinFactNeighborY="2807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DD7E38C9-B0AF-425A-9C04-91A0CB49A4F1}" type="pres">
      <dgm:prSet presAssocID="{8765BD10-51E2-4E79-8CCC-E66B6FD61B33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D95B22-FE89-4B2C-BBC5-B2F590F86F7E}" type="pres">
      <dgm:prSet presAssocID="{D9FD97CE-7467-43A9-AEBC-52B75C8729C6}" presName="spacer" presStyleCnt="0"/>
      <dgm:spPr/>
    </dgm:pt>
    <dgm:pt modelId="{3ABAF6FE-0825-4119-BA51-800B49585DDC}" type="pres">
      <dgm:prSet presAssocID="{203B0332-E86D-477F-B597-D9DA145400C9}" presName="comp" presStyleCnt="0"/>
      <dgm:spPr/>
    </dgm:pt>
    <dgm:pt modelId="{B342B6CA-3C9E-40F2-ADDD-6A3DCB50267A}" type="pres">
      <dgm:prSet presAssocID="{203B0332-E86D-477F-B597-D9DA145400C9}" presName="box" presStyleLbl="node1" presStyleIdx="2" presStyleCnt="3"/>
      <dgm:spPr/>
      <dgm:t>
        <a:bodyPr/>
        <a:lstStyle/>
        <a:p>
          <a:endParaRPr lang="ru-RU"/>
        </a:p>
      </dgm:t>
    </dgm:pt>
    <dgm:pt modelId="{CC9A751F-B480-4CE6-B3F9-3C99EAC2AD66}" type="pres">
      <dgm:prSet presAssocID="{203B0332-E86D-477F-B597-D9DA145400C9}" presName="img" presStyleLbl="fgImgPlace1" presStyleIdx="2" presStyleCnt="3" custScaleX="136181" custScaleY="83743" custLinFactNeighborX="11073" custLinFactNeighborY="3499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7D888F10-E879-45A6-B893-8F9157468269}" type="pres">
      <dgm:prSet presAssocID="{203B0332-E86D-477F-B597-D9DA145400C9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F5E1ED-9F49-49E1-AF6B-1F61A602155D}" type="presOf" srcId="{8765BD10-51E2-4E79-8CCC-E66B6FD61B33}" destId="{DD7E38C9-B0AF-425A-9C04-91A0CB49A4F1}" srcOrd="1" destOrd="0" presId="urn:microsoft.com/office/officeart/2005/8/layout/vList4#1"/>
    <dgm:cxn modelId="{F3BA99A6-01EE-4E96-B327-E9DC6348F0DD}" type="presOf" srcId="{8765BD10-51E2-4E79-8CCC-E66B6FD61B33}" destId="{F979B8D9-3840-4E05-A54F-A42E6C2FAB97}" srcOrd="0" destOrd="0" presId="urn:microsoft.com/office/officeart/2005/8/layout/vList4#1"/>
    <dgm:cxn modelId="{A928053A-7D8E-4E24-A85C-F34412614BF2}" srcId="{3F7BC4A0-AF9C-4845-8823-75E1039E12FE}" destId="{8765BD10-51E2-4E79-8CCC-E66B6FD61B33}" srcOrd="1" destOrd="0" parTransId="{019FF976-3623-41D4-B88E-AF33C6AB445D}" sibTransId="{D9FD97CE-7467-43A9-AEBC-52B75C8729C6}"/>
    <dgm:cxn modelId="{0289A5C9-1E90-4E64-AC95-306151A9BB86}" type="presOf" srcId="{203B0332-E86D-477F-B597-D9DA145400C9}" destId="{B342B6CA-3C9E-40F2-ADDD-6A3DCB50267A}" srcOrd="0" destOrd="0" presId="urn:microsoft.com/office/officeart/2005/8/layout/vList4#1"/>
    <dgm:cxn modelId="{EE783B1D-8F73-40AF-B1F2-BC6C55A8F669}" type="presOf" srcId="{203B0332-E86D-477F-B597-D9DA145400C9}" destId="{7D888F10-E879-45A6-B893-8F9157468269}" srcOrd="1" destOrd="0" presId="urn:microsoft.com/office/officeart/2005/8/layout/vList4#1"/>
    <dgm:cxn modelId="{95ADED49-B646-4096-BC6B-C20E2682BC1A}" srcId="{3F7BC4A0-AF9C-4845-8823-75E1039E12FE}" destId="{203B0332-E86D-477F-B597-D9DA145400C9}" srcOrd="2" destOrd="0" parTransId="{0A3CC26E-A502-4D84-8BE8-E26A6AE03097}" sibTransId="{9C521D9B-3AC3-478D-9080-4CAC17393DEE}"/>
    <dgm:cxn modelId="{64775527-C31E-4364-852C-E761A688FF5B}" type="presOf" srcId="{A1AFE780-FA01-4E28-9158-BDF8C00CE103}" destId="{A9BDB0CE-6754-4544-AA0D-3F4893260F0F}" srcOrd="0" destOrd="0" presId="urn:microsoft.com/office/officeart/2005/8/layout/vList4#1"/>
    <dgm:cxn modelId="{FA668CA5-7D00-46A3-9014-0F2841628E17}" srcId="{3F7BC4A0-AF9C-4845-8823-75E1039E12FE}" destId="{A1AFE780-FA01-4E28-9158-BDF8C00CE103}" srcOrd="0" destOrd="0" parTransId="{DA4790B7-5664-4D3F-9BEF-C529336CE4A7}" sibTransId="{58D235E1-B434-40D7-BF5A-6BC235BA18F5}"/>
    <dgm:cxn modelId="{B5CF5F2E-C45B-4934-BF59-38F1DAB7227B}" type="presOf" srcId="{A1AFE780-FA01-4E28-9158-BDF8C00CE103}" destId="{3A740D0F-6545-4D5A-9EA6-FD996ED0181C}" srcOrd="1" destOrd="0" presId="urn:microsoft.com/office/officeart/2005/8/layout/vList4#1"/>
    <dgm:cxn modelId="{AA0890C1-CA16-4747-A9F5-E706686A502B}" type="presOf" srcId="{3F7BC4A0-AF9C-4845-8823-75E1039E12FE}" destId="{966EE3C9-A7CD-4674-B941-F371369EBFAA}" srcOrd="0" destOrd="0" presId="urn:microsoft.com/office/officeart/2005/8/layout/vList4#1"/>
    <dgm:cxn modelId="{8D2F4F6E-CB4D-42E0-86E2-30DB7DFFD3A6}" type="presParOf" srcId="{966EE3C9-A7CD-4674-B941-F371369EBFAA}" destId="{4F6B4BC6-32BA-4C23-9F91-52066C884C8B}" srcOrd="0" destOrd="0" presId="urn:microsoft.com/office/officeart/2005/8/layout/vList4#1"/>
    <dgm:cxn modelId="{9D18D89F-1081-48BE-8F53-AD4DF09E3F62}" type="presParOf" srcId="{4F6B4BC6-32BA-4C23-9F91-52066C884C8B}" destId="{A9BDB0CE-6754-4544-AA0D-3F4893260F0F}" srcOrd="0" destOrd="0" presId="urn:microsoft.com/office/officeart/2005/8/layout/vList4#1"/>
    <dgm:cxn modelId="{BFE42995-A51F-4407-AE2B-93AB471A377C}" type="presParOf" srcId="{4F6B4BC6-32BA-4C23-9F91-52066C884C8B}" destId="{5461F9D2-62EA-40C0-939D-2628E109C448}" srcOrd="1" destOrd="0" presId="urn:microsoft.com/office/officeart/2005/8/layout/vList4#1"/>
    <dgm:cxn modelId="{DA9D21B7-E613-4327-82C8-F07862BFD855}" type="presParOf" srcId="{4F6B4BC6-32BA-4C23-9F91-52066C884C8B}" destId="{3A740D0F-6545-4D5A-9EA6-FD996ED0181C}" srcOrd="2" destOrd="0" presId="urn:microsoft.com/office/officeart/2005/8/layout/vList4#1"/>
    <dgm:cxn modelId="{50571D8B-BF04-4489-8787-B070EE57A375}" type="presParOf" srcId="{966EE3C9-A7CD-4674-B941-F371369EBFAA}" destId="{DFE958A3-649B-4294-A3F5-DE5228F158E0}" srcOrd="1" destOrd="0" presId="urn:microsoft.com/office/officeart/2005/8/layout/vList4#1"/>
    <dgm:cxn modelId="{EE0D3C82-B598-4DAA-8E4E-2641B790AD9A}" type="presParOf" srcId="{966EE3C9-A7CD-4674-B941-F371369EBFAA}" destId="{F6EC7104-C2C9-4A8D-9C8D-FD03872C372D}" srcOrd="2" destOrd="0" presId="urn:microsoft.com/office/officeart/2005/8/layout/vList4#1"/>
    <dgm:cxn modelId="{80D015DB-2605-4A9D-91A9-D59480326BC1}" type="presParOf" srcId="{F6EC7104-C2C9-4A8D-9C8D-FD03872C372D}" destId="{F979B8D9-3840-4E05-A54F-A42E6C2FAB97}" srcOrd="0" destOrd="0" presId="urn:microsoft.com/office/officeart/2005/8/layout/vList4#1"/>
    <dgm:cxn modelId="{D223CB0D-2111-41FB-84B0-5A7C9D7C2F94}" type="presParOf" srcId="{F6EC7104-C2C9-4A8D-9C8D-FD03872C372D}" destId="{107975F1-AAD2-4072-9C01-C51638077811}" srcOrd="1" destOrd="0" presId="urn:microsoft.com/office/officeart/2005/8/layout/vList4#1"/>
    <dgm:cxn modelId="{77EFFC97-BF3D-42C2-9A89-1C3C75C8F6C4}" type="presParOf" srcId="{F6EC7104-C2C9-4A8D-9C8D-FD03872C372D}" destId="{DD7E38C9-B0AF-425A-9C04-91A0CB49A4F1}" srcOrd="2" destOrd="0" presId="urn:microsoft.com/office/officeart/2005/8/layout/vList4#1"/>
    <dgm:cxn modelId="{E5261F4B-177B-46F4-983E-7D500408D17B}" type="presParOf" srcId="{966EE3C9-A7CD-4674-B941-F371369EBFAA}" destId="{D1D95B22-FE89-4B2C-BBC5-B2F590F86F7E}" srcOrd="3" destOrd="0" presId="urn:microsoft.com/office/officeart/2005/8/layout/vList4#1"/>
    <dgm:cxn modelId="{35A9773F-4351-44A3-AEF3-8F242539AB6B}" type="presParOf" srcId="{966EE3C9-A7CD-4674-B941-F371369EBFAA}" destId="{3ABAF6FE-0825-4119-BA51-800B49585DDC}" srcOrd="4" destOrd="0" presId="urn:microsoft.com/office/officeart/2005/8/layout/vList4#1"/>
    <dgm:cxn modelId="{9128B574-9769-4C32-8062-7C00EC42D23F}" type="presParOf" srcId="{3ABAF6FE-0825-4119-BA51-800B49585DDC}" destId="{B342B6CA-3C9E-40F2-ADDD-6A3DCB50267A}" srcOrd="0" destOrd="0" presId="urn:microsoft.com/office/officeart/2005/8/layout/vList4#1"/>
    <dgm:cxn modelId="{59593365-8663-474A-8B88-BF229186AEBF}" type="presParOf" srcId="{3ABAF6FE-0825-4119-BA51-800B49585DDC}" destId="{CC9A751F-B480-4CE6-B3F9-3C99EAC2AD66}" srcOrd="1" destOrd="0" presId="urn:microsoft.com/office/officeart/2005/8/layout/vList4#1"/>
    <dgm:cxn modelId="{B5986426-13EE-4E23-BA90-8E8F85F8F3D6}" type="presParOf" srcId="{3ABAF6FE-0825-4119-BA51-800B49585DDC}" destId="{7D888F10-E879-45A6-B893-8F9157468269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F7BC4A0-AF9C-4845-8823-75E1039E12FE}" type="doc">
      <dgm:prSet loTypeId="urn:microsoft.com/office/officeart/2005/8/layout/vList4#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1AFE780-FA01-4E28-9158-BDF8C00CE103}">
      <dgm:prSet phldrT="[Текст]"/>
      <dgm:spPr/>
      <dgm:t>
        <a:bodyPr/>
        <a:lstStyle/>
        <a:p>
          <a:pPr algn="r"/>
          <a:r>
            <a:rPr lang="ru-RU" b="1" i="0" dirty="0" smtClean="0"/>
            <a:t>АО «Стойленский горно-обогатительный комбинат»</a:t>
          </a:r>
          <a:endParaRPr lang="ru-RU" b="1" dirty="0"/>
        </a:p>
      </dgm:t>
    </dgm:pt>
    <dgm:pt modelId="{DA4790B7-5664-4D3F-9BEF-C529336CE4A7}" type="parTrans" cxnId="{FA668CA5-7D00-46A3-9014-0F2841628E17}">
      <dgm:prSet/>
      <dgm:spPr/>
      <dgm:t>
        <a:bodyPr/>
        <a:lstStyle/>
        <a:p>
          <a:endParaRPr lang="ru-RU" b="1"/>
        </a:p>
      </dgm:t>
    </dgm:pt>
    <dgm:pt modelId="{58D235E1-B434-40D7-BF5A-6BC235BA18F5}" type="sibTrans" cxnId="{FA668CA5-7D00-46A3-9014-0F2841628E17}">
      <dgm:prSet/>
      <dgm:spPr/>
      <dgm:t>
        <a:bodyPr/>
        <a:lstStyle/>
        <a:p>
          <a:endParaRPr lang="ru-RU" b="1"/>
        </a:p>
      </dgm:t>
    </dgm:pt>
    <dgm:pt modelId="{8765BD10-51E2-4E79-8CCC-E66B6FD61B33}">
      <dgm:prSet phldrT="[Текст]"/>
      <dgm:spPr/>
      <dgm:t>
        <a:bodyPr/>
        <a:lstStyle/>
        <a:p>
          <a:pPr algn="r"/>
          <a:r>
            <a:rPr lang="ru-RU" b="1" i="0" dirty="0" smtClean="0"/>
            <a:t>АО «Лебединский горно-обогатительный комбинат»</a:t>
          </a:r>
          <a:endParaRPr lang="ru-RU" b="1" dirty="0"/>
        </a:p>
      </dgm:t>
    </dgm:pt>
    <dgm:pt modelId="{019FF976-3623-41D4-B88E-AF33C6AB445D}" type="parTrans" cxnId="{A928053A-7D8E-4E24-A85C-F34412614BF2}">
      <dgm:prSet/>
      <dgm:spPr/>
      <dgm:t>
        <a:bodyPr/>
        <a:lstStyle/>
        <a:p>
          <a:endParaRPr lang="ru-RU" b="1"/>
        </a:p>
      </dgm:t>
    </dgm:pt>
    <dgm:pt modelId="{D9FD97CE-7467-43A9-AEBC-52B75C8729C6}" type="sibTrans" cxnId="{A928053A-7D8E-4E24-A85C-F34412614BF2}">
      <dgm:prSet/>
      <dgm:spPr/>
      <dgm:t>
        <a:bodyPr/>
        <a:lstStyle/>
        <a:p>
          <a:endParaRPr lang="ru-RU" b="1"/>
        </a:p>
      </dgm:t>
    </dgm:pt>
    <dgm:pt modelId="{203B0332-E86D-477F-B597-D9DA145400C9}">
      <dgm:prSet phldrT="[Текст]"/>
      <dgm:spPr/>
      <dgm:t>
        <a:bodyPr/>
        <a:lstStyle/>
        <a:p>
          <a:pPr algn="r"/>
          <a:r>
            <a:rPr lang="ru-RU" b="1" i="0" dirty="0" smtClean="0"/>
            <a:t>АО «ОЭМК» им. </a:t>
          </a:r>
          <a:r>
            <a:rPr lang="ru-RU" b="1" i="0" dirty="0" err="1" smtClean="0"/>
            <a:t>А.А.Угарова</a:t>
          </a:r>
          <a:r>
            <a:rPr lang="ru-RU" b="1" i="0" dirty="0" smtClean="0"/>
            <a:t> </a:t>
          </a:r>
          <a:endParaRPr lang="ru-RU" b="1" dirty="0"/>
        </a:p>
      </dgm:t>
    </dgm:pt>
    <dgm:pt modelId="{0A3CC26E-A502-4D84-8BE8-E26A6AE03097}" type="parTrans" cxnId="{95ADED49-B646-4096-BC6B-C20E2682BC1A}">
      <dgm:prSet/>
      <dgm:spPr/>
      <dgm:t>
        <a:bodyPr/>
        <a:lstStyle/>
        <a:p>
          <a:endParaRPr lang="ru-RU" b="1"/>
        </a:p>
      </dgm:t>
    </dgm:pt>
    <dgm:pt modelId="{9C521D9B-3AC3-478D-9080-4CAC17393DEE}" type="sibTrans" cxnId="{95ADED49-B646-4096-BC6B-C20E2682BC1A}">
      <dgm:prSet/>
      <dgm:spPr/>
      <dgm:t>
        <a:bodyPr/>
        <a:lstStyle/>
        <a:p>
          <a:endParaRPr lang="ru-RU" b="1"/>
        </a:p>
      </dgm:t>
    </dgm:pt>
    <dgm:pt modelId="{966EE3C9-A7CD-4674-B941-F371369EBFAA}" type="pres">
      <dgm:prSet presAssocID="{3F7BC4A0-AF9C-4845-8823-75E1039E12FE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F6B4BC6-32BA-4C23-9F91-52066C884C8B}" type="pres">
      <dgm:prSet presAssocID="{A1AFE780-FA01-4E28-9158-BDF8C00CE103}" presName="comp" presStyleCnt="0"/>
      <dgm:spPr/>
    </dgm:pt>
    <dgm:pt modelId="{A9BDB0CE-6754-4544-AA0D-3F4893260F0F}" type="pres">
      <dgm:prSet presAssocID="{A1AFE780-FA01-4E28-9158-BDF8C00CE103}" presName="box" presStyleLbl="node1" presStyleIdx="0" presStyleCnt="3" custScaleX="100000" custScaleY="77030" custLinFactX="22603" custLinFactNeighborX="100000" custLinFactNeighborY="-16296"/>
      <dgm:spPr/>
      <dgm:t>
        <a:bodyPr/>
        <a:lstStyle/>
        <a:p>
          <a:endParaRPr lang="ru-RU"/>
        </a:p>
      </dgm:t>
    </dgm:pt>
    <dgm:pt modelId="{5461F9D2-62EA-40C0-939D-2628E109C448}" type="pres">
      <dgm:prSet presAssocID="{A1AFE780-FA01-4E28-9158-BDF8C00CE103}" presName="img" presStyleLbl="fgImgPlace1" presStyleIdx="0" presStyleCnt="3" custScaleX="103096" custScaleY="69353" custLinFactNeighborX="-945" custLinFactNeighborY="-65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3A740D0F-6545-4D5A-9EA6-FD996ED0181C}" type="pres">
      <dgm:prSet presAssocID="{A1AFE780-FA01-4E28-9158-BDF8C00CE103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E958A3-649B-4294-A3F5-DE5228F158E0}" type="pres">
      <dgm:prSet presAssocID="{58D235E1-B434-40D7-BF5A-6BC235BA18F5}" presName="spacer" presStyleCnt="0"/>
      <dgm:spPr/>
    </dgm:pt>
    <dgm:pt modelId="{F6EC7104-C2C9-4A8D-9C8D-FD03872C372D}" type="pres">
      <dgm:prSet presAssocID="{8765BD10-51E2-4E79-8CCC-E66B6FD61B33}" presName="comp" presStyleCnt="0"/>
      <dgm:spPr/>
    </dgm:pt>
    <dgm:pt modelId="{F979B8D9-3840-4E05-A54F-A42E6C2FAB97}" type="pres">
      <dgm:prSet presAssocID="{8765BD10-51E2-4E79-8CCC-E66B6FD61B33}" presName="box" presStyleLbl="node1" presStyleIdx="1" presStyleCnt="3"/>
      <dgm:spPr/>
      <dgm:t>
        <a:bodyPr/>
        <a:lstStyle/>
        <a:p>
          <a:endParaRPr lang="ru-RU"/>
        </a:p>
      </dgm:t>
    </dgm:pt>
    <dgm:pt modelId="{107975F1-AAD2-4072-9C01-C51638077811}" type="pres">
      <dgm:prSet presAssocID="{8765BD10-51E2-4E79-8CCC-E66B6FD61B33}" presName="img" presStyleLbl="fgImgPlace1" presStyleIdx="1" presStyleCnt="3" custScaleX="96252" custScaleY="73959" custLinFactNeighborX="-1660" custLinFactNeighborY="220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DD7E38C9-B0AF-425A-9C04-91A0CB49A4F1}" type="pres">
      <dgm:prSet presAssocID="{8765BD10-51E2-4E79-8CCC-E66B6FD61B33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D95B22-FE89-4B2C-BBC5-B2F590F86F7E}" type="pres">
      <dgm:prSet presAssocID="{D9FD97CE-7467-43A9-AEBC-52B75C8729C6}" presName="spacer" presStyleCnt="0"/>
      <dgm:spPr/>
    </dgm:pt>
    <dgm:pt modelId="{3ABAF6FE-0825-4119-BA51-800B49585DDC}" type="pres">
      <dgm:prSet presAssocID="{203B0332-E86D-477F-B597-D9DA145400C9}" presName="comp" presStyleCnt="0"/>
      <dgm:spPr/>
    </dgm:pt>
    <dgm:pt modelId="{B342B6CA-3C9E-40F2-ADDD-6A3DCB50267A}" type="pres">
      <dgm:prSet presAssocID="{203B0332-E86D-477F-B597-D9DA145400C9}" presName="box" presStyleLbl="node1" presStyleIdx="2" presStyleCnt="3"/>
      <dgm:spPr/>
      <dgm:t>
        <a:bodyPr/>
        <a:lstStyle/>
        <a:p>
          <a:endParaRPr lang="ru-RU"/>
        </a:p>
      </dgm:t>
    </dgm:pt>
    <dgm:pt modelId="{CC9A751F-B480-4CE6-B3F9-3C99EAC2AD66}" type="pres">
      <dgm:prSet presAssocID="{203B0332-E86D-477F-B597-D9DA145400C9}" presName="img" presStyleLbl="fgImgPlace1" presStyleIdx="2" presStyleCnt="3" custScaleX="97572" custScaleY="50502" custLinFactNeighborX="-2160" custLinFactNeighborY="-8075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7D888F10-E879-45A6-B893-8F9157468269}" type="pres">
      <dgm:prSet presAssocID="{203B0332-E86D-477F-B597-D9DA145400C9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F5E1ED-9F49-49E1-AF6B-1F61A602155D}" type="presOf" srcId="{8765BD10-51E2-4E79-8CCC-E66B6FD61B33}" destId="{DD7E38C9-B0AF-425A-9C04-91A0CB49A4F1}" srcOrd="1" destOrd="0" presId="urn:microsoft.com/office/officeart/2005/8/layout/vList4#2"/>
    <dgm:cxn modelId="{F3BA99A6-01EE-4E96-B327-E9DC6348F0DD}" type="presOf" srcId="{8765BD10-51E2-4E79-8CCC-E66B6FD61B33}" destId="{F979B8D9-3840-4E05-A54F-A42E6C2FAB97}" srcOrd="0" destOrd="0" presId="urn:microsoft.com/office/officeart/2005/8/layout/vList4#2"/>
    <dgm:cxn modelId="{A928053A-7D8E-4E24-A85C-F34412614BF2}" srcId="{3F7BC4A0-AF9C-4845-8823-75E1039E12FE}" destId="{8765BD10-51E2-4E79-8CCC-E66B6FD61B33}" srcOrd="1" destOrd="0" parTransId="{019FF976-3623-41D4-B88E-AF33C6AB445D}" sibTransId="{D9FD97CE-7467-43A9-AEBC-52B75C8729C6}"/>
    <dgm:cxn modelId="{0289A5C9-1E90-4E64-AC95-306151A9BB86}" type="presOf" srcId="{203B0332-E86D-477F-B597-D9DA145400C9}" destId="{B342B6CA-3C9E-40F2-ADDD-6A3DCB50267A}" srcOrd="0" destOrd="0" presId="urn:microsoft.com/office/officeart/2005/8/layout/vList4#2"/>
    <dgm:cxn modelId="{EE783B1D-8F73-40AF-B1F2-BC6C55A8F669}" type="presOf" srcId="{203B0332-E86D-477F-B597-D9DA145400C9}" destId="{7D888F10-E879-45A6-B893-8F9157468269}" srcOrd="1" destOrd="0" presId="urn:microsoft.com/office/officeart/2005/8/layout/vList4#2"/>
    <dgm:cxn modelId="{95ADED49-B646-4096-BC6B-C20E2682BC1A}" srcId="{3F7BC4A0-AF9C-4845-8823-75E1039E12FE}" destId="{203B0332-E86D-477F-B597-D9DA145400C9}" srcOrd="2" destOrd="0" parTransId="{0A3CC26E-A502-4D84-8BE8-E26A6AE03097}" sibTransId="{9C521D9B-3AC3-478D-9080-4CAC17393DEE}"/>
    <dgm:cxn modelId="{64775527-C31E-4364-852C-E761A688FF5B}" type="presOf" srcId="{A1AFE780-FA01-4E28-9158-BDF8C00CE103}" destId="{A9BDB0CE-6754-4544-AA0D-3F4893260F0F}" srcOrd="0" destOrd="0" presId="urn:microsoft.com/office/officeart/2005/8/layout/vList4#2"/>
    <dgm:cxn modelId="{FA668CA5-7D00-46A3-9014-0F2841628E17}" srcId="{3F7BC4A0-AF9C-4845-8823-75E1039E12FE}" destId="{A1AFE780-FA01-4E28-9158-BDF8C00CE103}" srcOrd="0" destOrd="0" parTransId="{DA4790B7-5664-4D3F-9BEF-C529336CE4A7}" sibTransId="{58D235E1-B434-40D7-BF5A-6BC235BA18F5}"/>
    <dgm:cxn modelId="{B5CF5F2E-C45B-4934-BF59-38F1DAB7227B}" type="presOf" srcId="{A1AFE780-FA01-4E28-9158-BDF8C00CE103}" destId="{3A740D0F-6545-4D5A-9EA6-FD996ED0181C}" srcOrd="1" destOrd="0" presId="urn:microsoft.com/office/officeart/2005/8/layout/vList4#2"/>
    <dgm:cxn modelId="{AA0890C1-CA16-4747-A9F5-E706686A502B}" type="presOf" srcId="{3F7BC4A0-AF9C-4845-8823-75E1039E12FE}" destId="{966EE3C9-A7CD-4674-B941-F371369EBFAA}" srcOrd="0" destOrd="0" presId="urn:microsoft.com/office/officeart/2005/8/layout/vList4#2"/>
    <dgm:cxn modelId="{8D2F4F6E-CB4D-42E0-86E2-30DB7DFFD3A6}" type="presParOf" srcId="{966EE3C9-A7CD-4674-B941-F371369EBFAA}" destId="{4F6B4BC6-32BA-4C23-9F91-52066C884C8B}" srcOrd="0" destOrd="0" presId="urn:microsoft.com/office/officeart/2005/8/layout/vList4#2"/>
    <dgm:cxn modelId="{9D18D89F-1081-48BE-8F53-AD4DF09E3F62}" type="presParOf" srcId="{4F6B4BC6-32BA-4C23-9F91-52066C884C8B}" destId="{A9BDB0CE-6754-4544-AA0D-3F4893260F0F}" srcOrd="0" destOrd="0" presId="urn:microsoft.com/office/officeart/2005/8/layout/vList4#2"/>
    <dgm:cxn modelId="{BFE42995-A51F-4407-AE2B-93AB471A377C}" type="presParOf" srcId="{4F6B4BC6-32BA-4C23-9F91-52066C884C8B}" destId="{5461F9D2-62EA-40C0-939D-2628E109C448}" srcOrd="1" destOrd="0" presId="urn:microsoft.com/office/officeart/2005/8/layout/vList4#2"/>
    <dgm:cxn modelId="{DA9D21B7-E613-4327-82C8-F07862BFD855}" type="presParOf" srcId="{4F6B4BC6-32BA-4C23-9F91-52066C884C8B}" destId="{3A740D0F-6545-4D5A-9EA6-FD996ED0181C}" srcOrd="2" destOrd="0" presId="urn:microsoft.com/office/officeart/2005/8/layout/vList4#2"/>
    <dgm:cxn modelId="{50571D8B-BF04-4489-8787-B070EE57A375}" type="presParOf" srcId="{966EE3C9-A7CD-4674-B941-F371369EBFAA}" destId="{DFE958A3-649B-4294-A3F5-DE5228F158E0}" srcOrd="1" destOrd="0" presId="urn:microsoft.com/office/officeart/2005/8/layout/vList4#2"/>
    <dgm:cxn modelId="{EE0D3C82-B598-4DAA-8E4E-2641B790AD9A}" type="presParOf" srcId="{966EE3C9-A7CD-4674-B941-F371369EBFAA}" destId="{F6EC7104-C2C9-4A8D-9C8D-FD03872C372D}" srcOrd="2" destOrd="0" presId="urn:microsoft.com/office/officeart/2005/8/layout/vList4#2"/>
    <dgm:cxn modelId="{80D015DB-2605-4A9D-91A9-D59480326BC1}" type="presParOf" srcId="{F6EC7104-C2C9-4A8D-9C8D-FD03872C372D}" destId="{F979B8D9-3840-4E05-A54F-A42E6C2FAB97}" srcOrd="0" destOrd="0" presId="urn:microsoft.com/office/officeart/2005/8/layout/vList4#2"/>
    <dgm:cxn modelId="{D223CB0D-2111-41FB-84B0-5A7C9D7C2F94}" type="presParOf" srcId="{F6EC7104-C2C9-4A8D-9C8D-FD03872C372D}" destId="{107975F1-AAD2-4072-9C01-C51638077811}" srcOrd="1" destOrd="0" presId="urn:microsoft.com/office/officeart/2005/8/layout/vList4#2"/>
    <dgm:cxn modelId="{77EFFC97-BF3D-42C2-9A89-1C3C75C8F6C4}" type="presParOf" srcId="{F6EC7104-C2C9-4A8D-9C8D-FD03872C372D}" destId="{DD7E38C9-B0AF-425A-9C04-91A0CB49A4F1}" srcOrd="2" destOrd="0" presId="urn:microsoft.com/office/officeart/2005/8/layout/vList4#2"/>
    <dgm:cxn modelId="{E5261F4B-177B-46F4-983E-7D500408D17B}" type="presParOf" srcId="{966EE3C9-A7CD-4674-B941-F371369EBFAA}" destId="{D1D95B22-FE89-4B2C-BBC5-B2F590F86F7E}" srcOrd="3" destOrd="0" presId="urn:microsoft.com/office/officeart/2005/8/layout/vList4#2"/>
    <dgm:cxn modelId="{35A9773F-4351-44A3-AEF3-8F242539AB6B}" type="presParOf" srcId="{966EE3C9-A7CD-4674-B941-F371369EBFAA}" destId="{3ABAF6FE-0825-4119-BA51-800B49585DDC}" srcOrd="4" destOrd="0" presId="urn:microsoft.com/office/officeart/2005/8/layout/vList4#2"/>
    <dgm:cxn modelId="{9128B574-9769-4C32-8062-7C00EC42D23F}" type="presParOf" srcId="{3ABAF6FE-0825-4119-BA51-800B49585DDC}" destId="{B342B6CA-3C9E-40F2-ADDD-6A3DCB50267A}" srcOrd="0" destOrd="0" presId="urn:microsoft.com/office/officeart/2005/8/layout/vList4#2"/>
    <dgm:cxn modelId="{59593365-8663-474A-8B88-BF229186AEBF}" type="presParOf" srcId="{3ABAF6FE-0825-4119-BA51-800B49585DDC}" destId="{CC9A751F-B480-4CE6-B3F9-3C99EAC2AD66}" srcOrd="1" destOrd="0" presId="urn:microsoft.com/office/officeart/2005/8/layout/vList4#2"/>
    <dgm:cxn modelId="{B5986426-13EE-4E23-BA90-8E8F85F8F3D6}" type="presParOf" srcId="{3ABAF6FE-0825-4119-BA51-800B49585DDC}" destId="{7D888F10-E879-45A6-B893-8F9157468269}" srcOrd="2" destOrd="0" presId="urn:microsoft.com/office/officeart/2005/8/layout/vList4#2"/>
  </dgm:cxnLst>
  <dgm:bg/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8B87038-3474-4893-B8EF-A6C7E744256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20556EA-7537-4A0A-B41F-51B5896FBDE1}">
      <dgm:prSet phldrT="[Текст]" custT="1"/>
      <dgm:spPr/>
      <dgm:t>
        <a:bodyPr/>
        <a:lstStyle/>
        <a:p>
          <a:r>
            <a:rPr lang="ru-RU" sz="1400" dirty="0" smtClean="0"/>
            <a:t>Акция «Твоя карьера в твоих рука»</a:t>
          </a:r>
          <a:endParaRPr lang="ru-RU" sz="1400" dirty="0"/>
        </a:p>
      </dgm:t>
    </dgm:pt>
    <dgm:pt modelId="{69638A27-E0BE-4B3C-B04D-73C83623C839}" type="parTrans" cxnId="{3188F88B-9E19-4FE4-8E34-AD809A479C8F}">
      <dgm:prSet/>
      <dgm:spPr/>
      <dgm:t>
        <a:bodyPr/>
        <a:lstStyle/>
        <a:p>
          <a:endParaRPr lang="ru-RU" sz="1400"/>
        </a:p>
      </dgm:t>
    </dgm:pt>
    <dgm:pt modelId="{3F3D3158-A326-4DC0-A5C2-D0DAFA4EDE40}" type="sibTrans" cxnId="{3188F88B-9E19-4FE4-8E34-AD809A479C8F}">
      <dgm:prSet/>
      <dgm:spPr/>
      <dgm:t>
        <a:bodyPr/>
        <a:lstStyle/>
        <a:p>
          <a:endParaRPr lang="ru-RU" sz="1400"/>
        </a:p>
      </dgm:t>
    </dgm:pt>
    <dgm:pt modelId="{F702E051-3987-4807-9039-04C1015CE9A0}">
      <dgm:prSet phldrT="[Текст]" custT="1"/>
      <dgm:spPr/>
      <dgm:t>
        <a:bodyPr/>
        <a:lstStyle/>
        <a:p>
          <a:r>
            <a:rPr lang="ru-RU" sz="1400" dirty="0" smtClean="0"/>
            <a:t>Муниципальный конкурс детского творчества «Про - </a:t>
          </a:r>
          <a:r>
            <a:rPr lang="en-US" sz="1400" dirty="0" smtClean="0"/>
            <a:t>Lego</a:t>
          </a:r>
          <a:r>
            <a:rPr lang="ru-RU" sz="1400" dirty="0" smtClean="0"/>
            <a:t>»</a:t>
          </a:r>
          <a:endParaRPr lang="ru-RU" sz="1400" dirty="0"/>
        </a:p>
      </dgm:t>
    </dgm:pt>
    <dgm:pt modelId="{F56B3F87-3506-4268-B224-D8DEBBC91603}" type="parTrans" cxnId="{5E22DB46-D72C-4D23-87AC-607C3445245C}">
      <dgm:prSet/>
      <dgm:spPr/>
      <dgm:t>
        <a:bodyPr/>
        <a:lstStyle/>
        <a:p>
          <a:endParaRPr lang="ru-RU" sz="1400"/>
        </a:p>
      </dgm:t>
    </dgm:pt>
    <dgm:pt modelId="{0E331482-6B95-4E89-94E3-6F6A57BF6ACD}" type="sibTrans" cxnId="{5E22DB46-D72C-4D23-87AC-607C3445245C}">
      <dgm:prSet/>
      <dgm:spPr/>
      <dgm:t>
        <a:bodyPr/>
        <a:lstStyle/>
        <a:p>
          <a:endParaRPr lang="ru-RU" sz="1400"/>
        </a:p>
      </dgm:t>
    </dgm:pt>
    <dgm:pt modelId="{93EFD5E7-C8ED-4B01-A28C-B390A3EA40AA}">
      <dgm:prSet phldrT="[Текст]" custT="1"/>
      <dgm:spPr/>
      <dgm:t>
        <a:bodyPr/>
        <a:lstStyle/>
        <a:p>
          <a:r>
            <a:rPr lang="ru-RU" sz="1400" dirty="0" smtClean="0"/>
            <a:t>Муниципальный конкурс «Формул безопасности»</a:t>
          </a:r>
          <a:endParaRPr lang="ru-RU" sz="1400" dirty="0"/>
        </a:p>
      </dgm:t>
    </dgm:pt>
    <dgm:pt modelId="{E5B287EA-56BE-43C5-8112-4855CF4728CA}" type="parTrans" cxnId="{81A6CE67-22E6-4B9D-9AE2-66B08AC40A1D}">
      <dgm:prSet/>
      <dgm:spPr/>
      <dgm:t>
        <a:bodyPr/>
        <a:lstStyle/>
        <a:p>
          <a:endParaRPr lang="ru-RU" sz="1400"/>
        </a:p>
      </dgm:t>
    </dgm:pt>
    <dgm:pt modelId="{6679C3C1-E282-45C8-BEAF-D654C4D50349}" type="sibTrans" cxnId="{81A6CE67-22E6-4B9D-9AE2-66B08AC40A1D}">
      <dgm:prSet/>
      <dgm:spPr/>
      <dgm:t>
        <a:bodyPr/>
        <a:lstStyle/>
        <a:p>
          <a:endParaRPr lang="ru-RU" sz="1400"/>
        </a:p>
      </dgm:t>
    </dgm:pt>
    <dgm:pt modelId="{C1DC6A15-A905-4839-A611-38E5C4F5C0D9}">
      <dgm:prSet phldrT="[Текст]" custT="1"/>
      <dgm:spPr/>
      <dgm:t>
        <a:bodyPr/>
        <a:lstStyle/>
        <a:p>
          <a:r>
            <a:rPr lang="ru-RU" sz="1400" dirty="0" smtClean="0"/>
            <a:t>Муниципальный конкурс «БУМ мастер»</a:t>
          </a:r>
          <a:endParaRPr lang="ru-RU" sz="1400" dirty="0"/>
        </a:p>
      </dgm:t>
    </dgm:pt>
    <dgm:pt modelId="{E476408C-55BC-450E-A5F8-6B1E47B3C8CE}" type="parTrans" cxnId="{36664CE6-DE91-4772-B6C9-14ACBCFC101C}">
      <dgm:prSet/>
      <dgm:spPr/>
      <dgm:t>
        <a:bodyPr/>
        <a:lstStyle/>
        <a:p>
          <a:endParaRPr lang="ru-RU"/>
        </a:p>
      </dgm:t>
    </dgm:pt>
    <dgm:pt modelId="{C1A4AE66-E645-4F3B-AF7A-DFD6047242B7}" type="sibTrans" cxnId="{36664CE6-DE91-4772-B6C9-14ACBCFC101C}">
      <dgm:prSet/>
      <dgm:spPr/>
      <dgm:t>
        <a:bodyPr/>
        <a:lstStyle/>
        <a:p>
          <a:endParaRPr lang="ru-RU"/>
        </a:p>
      </dgm:t>
    </dgm:pt>
    <dgm:pt modelId="{59BA8C54-4865-4E5D-8116-6D4C5C3A37E1}">
      <dgm:prSet phldrT="[Текст]" custT="1"/>
      <dgm:spPr/>
      <dgm:t>
        <a:bodyPr/>
        <a:lstStyle/>
        <a:p>
          <a:r>
            <a:rPr lang="ru-RU" sz="1400" dirty="0" smtClean="0"/>
            <a:t>Муниципальный конкурс «Эйнштейны»</a:t>
          </a:r>
          <a:endParaRPr lang="ru-RU" sz="1400" dirty="0"/>
        </a:p>
      </dgm:t>
    </dgm:pt>
    <dgm:pt modelId="{A28E6AA3-5F15-4EAA-9580-648E670AB810}" type="parTrans" cxnId="{FB73D1E8-DC7F-4B07-A6EE-0BD1F45B01D1}">
      <dgm:prSet/>
      <dgm:spPr/>
      <dgm:t>
        <a:bodyPr/>
        <a:lstStyle/>
        <a:p>
          <a:endParaRPr lang="ru-RU"/>
        </a:p>
      </dgm:t>
    </dgm:pt>
    <dgm:pt modelId="{C80C428B-0510-4B96-AC43-554AC1A71294}" type="sibTrans" cxnId="{FB73D1E8-DC7F-4B07-A6EE-0BD1F45B01D1}">
      <dgm:prSet/>
      <dgm:spPr/>
      <dgm:t>
        <a:bodyPr/>
        <a:lstStyle/>
        <a:p>
          <a:endParaRPr lang="ru-RU"/>
        </a:p>
      </dgm:t>
    </dgm:pt>
    <dgm:pt modelId="{F54BD91D-7C71-41B0-87C4-07085B8868CA}">
      <dgm:prSet phldrT="[Текст]" custT="1"/>
      <dgm:spPr/>
      <dgm:t>
        <a:bodyPr/>
        <a:lstStyle/>
        <a:p>
          <a:r>
            <a:rPr lang="ru-RU" sz="1400" dirty="0" smtClean="0"/>
            <a:t>Международные соревнования по КВ «Шестая рота»</a:t>
          </a:r>
          <a:endParaRPr lang="ru-RU" sz="1400" dirty="0"/>
        </a:p>
      </dgm:t>
    </dgm:pt>
    <dgm:pt modelId="{946D235A-E1BD-4E5D-9821-7975B64CADFE}" type="parTrans" cxnId="{868B8873-E103-4264-A099-B918E76289AE}">
      <dgm:prSet/>
      <dgm:spPr/>
      <dgm:t>
        <a:bodyPr/>
        <a:lstStyle/>
        <a:p>
          <a:endParaRPr lang="ru-RU"/>
        </a:p>
      </dgm:t>
    </dgm:pt>
    <dgm:pt modelId="{E63EFF0F-07BA-4DD5-9009-6FAE7A173ED6}" type="sibTrans" cxnId="{868B8873-E103-4264-A099-B918E76289AE}">
      <dgm:prSet/>
      <dgm:spPr/>
      <dgm:t>
        <a:bodyPr/>
        <a:lstStyle/>
        <a:p>
          <a:endParaRPr lang="ru-RU"/>
        </a:p>
      </dgm:t>
    </dgm:pt>
    <dgm:pt modelId="{E59974B7-325B-40D8-BA9D-C657CE3E6C84}">
      <dgm:prSet phldrT="[Текст]" custT="1"/>
      <dgm:spPr/>
      <dgm:t>
        <a:bodyPr/>
        <a:lstStyle/>
        <a:p>
          <a:r>
            <a:rPr lang="ru-RU" sz="1400" dirty="0" smtClean="0"/>
            <a:t>Международные соревнования по КВ «Служу отечеству»</a:t>
          </a:r>
          <a:endParaRPr lang="ru-RU" sz="1400" dirty="0"/>
        </a:p>
      </dgm:t>
    </dgm:pt>
    <dgm:pt modelId="{66A64ED9-C070-443E-9E62-E5BB2079A1A2}" type="parTrans" cxnId="{CA93C9CB-8099-4E4F-9634-F72A8091467E}">
      <dgm:prSet/>
      <dgm:spPr/>
      <dgm:t>
        <a:bodyPr/>
        <a:lstStyle/>
        <a:p>
          <a:endParaRPr lang="ru-RU"/>
        </a:p>
      </dgm:t>
    </dgm:pt>
    <dgm:pt modelId="{4FF4FC95-FA8D-4235-9AAE-BD7F42062AF3}" type="sibTrans" cxnId="{CA93C9CB-8099-4E4F-9634-F72A8091467E}">
      <dgm:prSet/>
      <dgm:spPr/>
      <dgm:t>
        <a:bodyPr/>
        <a:lstStyle/>
        <a:p>
          <a:endParaRPr lang="ru-RU"/>
        </a:p>
      </dgm:t>
    </dgm:pt>
    <dgm:pt modelId="{C3865338-4287-4A06-8585-4199B6376330}" type="pres">
      <dgm:prSet presAssocID="{08B87038-3474-4893-B8EF-A6C7E744256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62C4B00-DECA-478F-BB2E-6E3AC02F5006}" type="pres">
      <dgm:prSet presAssocID="{120556EA-7537-4A0A-B41F-51B5896FBDE1}" presName="parentLin" presStyleCnt="0"/>
      <dgm:spPr/>
    </dgm:pt>
    <dgm:pt modelId="{D9F1A4C5-D3B1-462B-98E8-072A5C23C96F}" type="pres">
      <dgm:prSet presAssocID="{120556EA-7537-4A0A-B41F-51B5896FBDE1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F1A10503-D525-42BB-A4CA-42D1EDA83FF8}" type="pres">
      <dgm:prSet presAssocID="{120556EA-7537-4A0A-B41F-51B5896FBDE1}" presName="parentText" presStyleLbl="node1" presStyleIdx="0" presStyleCnt="7" custScaleX="142857" custScaleY="14095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2ED69B-DDD6-4486-B295-DA5C9310F470}" type="pres">
      <dgm:prSet presAssocID="{120556EA-7537-4A0A-B41F-51B5896FBDE1}" presName="negativeSpace" presStyleCnt="0"/>
      <dgm:spPr/>
    </dgm:pt>
    <dgm:pt modelId="{5B2C4043-950B-4DD4-A439-5554C370C1A9}" type="pres">
      <dgm:prSet presAssocID="{120556EA-7537-4A0A-B41F-51B5896FBDE1}" presName="childText" presStyleLbl="conFgAcc1" presStyleIdx="0" presStyleCnt="7">
        <dgm:presLayoutVars>
          <dgm:bulletEnabled val="1"/>
        </dgm:presLayoutVars>
      </dgm:prSet>
      <dgm:spPr/>
    </dgm:pt>
    <dgm:pt modelId="{D93045EA-3DEE-4D23-904C-B6261FA7F2E9}" type="pres">
      <dgm:prSet presAssocID="{3F3D3158-A326-4DC0-A5C2-D0DAFA4EDE40}" presName="spaceBetweenRectangles" presStyleCnt="0"/>
      <dgm:spPr/>
    </dgm:pt>
    <dgm:pt modelId="{A91E92C7-0A97-4219-B3CC-433869B62F25}" type="pres">
      <dgm:prSet presAssocID="{F702E051-3987-4807-9039-04C1015CE9A0}" presName="parentLin" presStyleCnt="0"/>
      <dgm:spPr/>
    </dgm:pt>
    <dgm:pt modelId="{F9EED8BF-702A-428C-8C6C-E1073F4FF6A6}" type="pres">
      <dgm:prSet presAssocID="{F702E051-3987-4807-9039-04C1015CE9A0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84032CAD-DB51-46D6-8004-45685303990A}" type="pres">
      <dgm:prSet presAssocID="{F702E051-3987-4807-9039-04C1015CE9A0}" presName="parentText" presStyleLbl="node1" presStyleIdx="1" presStyleCnt="7" custScaleX="142857" custScaleY="14630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546E66-F43A-4C6F-B5FC-761B0F63D3AB}" type="pres">
      <dgm:prSet presAssocID="{F702E051-3987-4807-9039-04C1015CE9A0}" presName="negativeSpace" presStyleCnt="0"/>
      <dgm:spPr/>
    </dgm:pt>
    <dgm:pt modelId="{D5B75126-EBA7-44FF-9D7E-DF92CDE9A5EE}" type="pres">
      <dgm:prSet presAssocID="{F702E051-3987-4807-9039-04C1015CE9A0}" presName="childText" presStyleLbl="conFgAcc1" presStyleIdx="1" presStyleCnt="7">
        <dgm:presLayoutVars>
          <dgm:bulletEnabled val="1"/>
        </dgm:presLayoutVars>
      </dgm:prSet>
      <dgm:spPr/>
    </dgm:pt>
    <dgm:pt modelId="{B977B4E7-1859-4408-A390-C8E2F81029EE}" type="pres">
      <dgm:prSet presAssocID="{0E331482-6B95-4E89-94E3-6F6A57BF6ACD}" presName="spaceBetweenRectangles" presStyleCnt="0"/>
      <dgm:spPr/>
    </dgm:pt>
    <dgm:pt modelId="{C69B36D5-784D-489F-B9EE-2D1BB72640A0}" type="pres">
      <dgm:prSet presAssocID="{93EFD5E7-C8ED-4B01-A28C-B390A3EA40AA}" presName="parentLin" presStyleCnt="0"/>
      <dgm:spPr/>
    </dgm:pt>
    <dgm:pt modelId="{C260EA82-4225-404B-B145-4BFD6C473A6B}" type="pres">
      <dgm:prSet presAssocID="{93EFD5E7-C8ED-4B01-A28C-B390A3EA40AA}" presName="parentLeftMargin" presStyleLbl="node1" presStyleIdx="1" presStyleCnt="7"/>
      <dgm:spPr/>
      <dgm:t>
        <a:bodyPr/>
        <a:lstStyle/>
        <a:p>
          <a:endParaRPr lang="ru-RU"/>
        </a:p>
      </dgm:t>
    </dgm:pt>
    <dgm:pt modelId="{D6F73CD5-3BFE-4BB6-927A-9663DB43F0B7}" type="pres">
      <dgm:prSet presAssocID="{93EFD5E7-C8ED-4B01-A28C-B390A3EA40AA}" presName="parentText" presStyleLbl="node1" presStyleIdx="2" presStyleCnt="7" custScaleX="141178" custScaleY="16003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AB819F-A17A-4D76-B895-13B600013868}" type="pres">
      <dgm:prSet presAssocID="{93EFD5E7-C8ED-4B01-A28C-B390A3EA40AA}" presName="negativeSpace" presStyleCnt="0"/>
      <dgm:spPr/>
    </dgm:pt>
    <dgm:pt modelId="{2D4C5C3A-BC3C-4958-A7CC-5735424ADB2F}" type="pres">
      <dgm:prSet presAssocID="{93EFD5E7-C8ED-4B01-A28C-B390A3EA40AA}" presName="childText" presStyleLbl="conFgAcc1" presStyleIdx="2" presStyleCnt="7">
        <dgm:presLayoutVars>
          <dgm:bulletEnabled val="1"/>
        </dgm:presLayoutVars>
      </dgm:prSet>
      <dgm:spPr/>
    </dgm:pt>
    <dgm:pt modelId="{508CAFE4-79F0-42A4-BE34-152434134532}" type="pres">
      <dgm:prSet presAssocID="{6679C3C1-E282-45C8-BEAF-D654C4D50349}" presName="spaceBetweenRectangles" presStyleCnt="0"/>
      <dgm:spPr/>
    </dgm:pt>
    <dgm:pt modelId="{A9E7004C-418F-429C-A1AA-8D6420523CA6}" type="pres">
      <dgm:prSet presAssocID="{C1DC6A15-A905-4839-A611-38E5C4F5C0D9}" presName="parentLin" presStyleCnt="0"/>
      <dgm:spPr/>
    </dgm:pt>
    <dgm:pt modelId="{8E384411-7503-4E98-915F-EF217E5214DD}" type="pres">
      <dgm:prSet presAssocID="{C1DC6A15-A905-4839-A611-38E5C4F5C0D9}" presName="parentLeftMargin" presStyleLbl="node1" presStyleIdx="2" presStyleCnt="7"/>
      <dgm:spPr/>
      <dgm:t>
        <a:bodyPr/>
        <a:lstStyle/>
        <a:p>
          <a:endParaRPr lang="ru-RU"/>
        </a:p>
      </dgm:t>
    </dgm:pt>
    <dgm:pt modelId="{DC869BD7-29D5-4335-9980-4C1133FD0765}" type="pres">
      <dgm:prSet presAssocID="{C1DC6A15-A905-4839-A611-38E5C4F5C0D9}" presName="parentText" presStyleLbl="node1" presStyleIdx="3" presStyleCnt="7" custScaleX="142857" custScaleY="12164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3C569E-9053-4A52-87D9-54A1A3F6336B}" type="pres">
      <dgm:prSet presAssocID="{C1DC6A15-A905-4839-A611-38E5C4F5C0D9}" presName="negativeSpace" presStyleCnt="0"/>
      <dgm:spPr/>
    </dgm:pt>
    <dgm:pt modelId="{D06C6740-BD52-42BF-B53C-E8D088939A61}" type="pres">
      <dgm:prSet presAssocID="{C1DC6A15-A905-4839-A611-38E5C4F5C0D9}" presName="childText" presStyleLbl="conFgAcc1" presStyleIdx="3" presStyleCnt="7">
        <dgm:presLayoutVars>
          <dgm:bulletEnabled val="1"/>
        </dgm:presLayoutVars>
      </dgm:prSet>
      <dgm:spPr/>
    </dgm:pt>
    <dgm:pt modelId="{5D88B596-5D81-4148-A559-2F29A43F3FBE}" type="pres">
      <dgm:prSet presAssocID="{C1A4AE66-E645-4F3B-AF7A-DFD6047242B7}" presName="spaceBetweenRectangles" presStyleCnt="0"/>
      <dgm:spPr/>
    </dgm:pt>
    <dgm:pt modelId="{C090571A-10B6-4C2B-BA6B-52881BDE643C}" type="pres">
      <dgm:prSet presAssocID="{59BA8C54-4865-4E5D-8116-6D4C5C3A37E1}" presName="parentLin" presStyleCnt="0"/>
      <dgm:spPr/>
    </dgm:pt>
    <dgm:pt modelId="{8292F021-9A78-4041-ACC3-56D9C120B835}" type="pres">
      <dgm:prSet presAssocID="{59BA8C54-4865-4E5D-8116-6D4C5C3A37E1}" presName="parentLeftMargin" presStyleLbl="node1" presStyleIdx="3" presStyleCnt="7"/>
      <dgm:spPr/>
      <dgm:t>
        <a:bodyPr/>
        <a:lstStyle/>
        <a:p>
          <a:endParaRPr lang="ru-RU"/>
        </a:p>
      </dgm:t>
    </dgm:pt>
    <dgm:pt modelId="{479622C5-2CE2-43B3-A9F0-A6A9FFC8F673}" type="pres">
      <dgm:prSet presAssocID="{59BA8C54-4865-4E5D-8116-6D4C5C3A37E1}" presName="parentText" presStyleLbl="node1" presStyleIdx="4" presStyleCnt="7" custScaleX="142857" custScaleY="15885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39AADD-6CBD-48CC-A77C-9F848DF7C0AE}" type="pres">
      <dgm:prSet presAssocID="{59BA8C54-4865-4E5D-8116-6D4C5C3A37E1}" presName="negativeSpace" presStyleCnt="0"/>
      <dgm:spPr/>
    </dgm:pt>
    <dgm:pt modelId="{CE5693A7-66A8-497C-9795-F55A1950B5DE}" type="pres">
      <dgm:prSet presAssocID="{59BA8C54-4865-4E5D-8116-6D4C5C3A37E1}" presName="childText" presStyleLbl="conFgAcc1" presStyleIdx="4" presStyleCnt="7">
        <dgm:presLayoutVars>
          <dgm:bulletEnabled val="1"/>
        </dgm:presLayoutVars>
      </dgm:prSet>
      <dgm:spPr/>
    </dgm:pt>
    <dgm:pt modelId="{D07F5958-CE66-4003-88B9-EF6035EC7C0B}" type="pres">
      <dgm:prSet presAssocID="{C80C428B-0510-4B96-AC43-554AC1A71294}" presName="spaceBetweenRectangles" presStyleCnt="0"/>
      <dgm:spPr/>
    </dgm:pt>
    <dgm:pt modelId="{F356E301-D0F2-4269-BB4F-E1D540E4E31D}" type="pres">
      <dgm:prSet presAssocID="{F54BD91D-7C71-41B0-87C4-07085B8868CA}" presName="parentLin" presStyleCnt="0"/>
      <dgm:spPr/>
    </dgm:pt>
    <dgm:pt modelId="{9B41EF26-C1F0-42A1-9963-D0F3E9BB0F63}" type="pres">
      <dgm:prSet presAssocID="{F54BD91D-7C71-41B0-87C4-07085B8868CA}" presName="parentLeftMargin" presStyleLbl="node1" presStyleIdx="4" presStyleCnt="7"/>
      <dgm:spPr/>
      <dgm:t>
        <a:bodyPr/>
        <a:lstStyle/>
        <a:p>
          <a:endParaRPr lang="ru-RU"/>
        </a:p>
      </dgm:t>
    </dgm:pt>
    <dgm:pt modelId="{0B0B4ACC-E91C-42A4-92C8-FC040B4E441D}" type="pres">
      <dgm:prSet presAssocID="{F54BD91D-7C71-41B0-87C4-07085B8868CA}" presName="parentText" presStyleLbl="node1" presStyleIdx="5" presStyleCnt="7" custScaleX="142857" custScaleY="18352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5E217F-1115-4260-8C7B-5B6AF3EE103C}" type="pres">
      <dgm:prSet presAssocID="{F54BD91D-7C71-41B0-87C4-07085B8868CA}" presName="negativeSpace" presStyleCnt="0"/>
      <dgm:spPr/>
    </dgm:pt>
    <dgm:pt modelId="{A0B3E92D-5FEB-4CB6-9B46-0D269B63292A}" type="pres">
      <dgm:prSet presAssocID="{F54BD91D-7C71-41B0-87C4-07085B8868CA}" presName="childText" presStyleLbl="conFgAcc1" presStyleIdx="5" presStyleCnt="7">
        <dgm:presLayoutVars>
          <dgm:bulletEnabled val="1"/>
        </dgm:presLayoutVars>
      </dgm:prSet>
      <dgm:spPr/>
    </dgm:pt>
    <dgm:pt modelId="{E2DC2E12-A834-4043-9F7E-C517508B08AE}" type="pres">
      <dgm:prSet presAssocID="{E63EFF0F-07BA-4DD5-9009-6FAE7A173ED6}" presName="spaceBetweenRectangles" presStyleCnt="0"/>
      <dgm:spPr/>
    </dgm:pt>
    <dgm:pt modelId="{A0C5AD91-A53E-4885-8E90-E12F5EC71FBE}" type="pres">
      <dgm:prSet presAssocID="{E59974B7-325B-40D8-BA9D-C657CE3E6C84}" presName="parentLin" presStyleCnt="0"/>
      <dgm:spPr/>
    </dgm:pt>
    <dgm:pt modelId="{4107704E-6B8E-4643-9825-0928FAC46B39}" type="pres">
      <dgm:prSet presAssocID="{E59974B7-325B-40D8-BA9D-C657CE3E6C84}" presName="parentLeftMargin" presStyleLbl="node1" presStyleIdx="5" presStyleCnt="7"/>
      <dgm:spPr/>
      <dgm:t>
        <a:bodyPr/>
        <a:lstStyle/>
        <a:p>
          <a:endParaRPr lang="ru-RU"/>
        </a:p>
      </dgm:t>
    </dgm:pt>
    <dgm:pt modelId="{B29F4F3C-D006-4746-A016-D3A45C4DD8FF}" type="pres">
      <dgm:prSet presAssocID="{E59974B7-325B-40D8-BA9D-C657CE3E6C84}" presName="parentText" presStyleLbl="node1" presStyleIdx="6" presStyleCnt="7" custScaleX="142857" custScaleY="197119" custLinFactNeighborX="19217" custLinFactNeighborY="651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E4541F-6D22-42FA-B58F-A3DF77C85430}" type="pres">
      <dgm:prSet presAssocID="{E59974B7-325B-40D8-BA9D-C657CE3E6C84}" presName="negativeSpace" presStyleCnt="0"/>
      <dgm:spPr/>
    </dgm:pt>
    <dgm:pt modelId="{25199F40-1114-4242-B67E-D7B37214BFCD}" type="pres">
      <dgm:prSet presAssocID="{E59974B7-325B-40D8-BA9D-C657CE3E6C84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A8D2DD0A-641C-4C4C-958B-E517EB050813}" type="presOf" srcId="{E59974B7-325B-40D8-BA9D-C657CE3E6C84}" destId="{B29F4F3C-D006-4746-A016-D3A45C4DD8FF}" srcOrd="1" destOrd="0" presId="urn:microsoft.com/office/officeart/2005/8/layout/list1"/>
    <dgm:cxn modelId="{7065CD0C-4742-4E9B-9B09-D80A696096B7}" type="presOf" srcId="{59BA8C54-4865-4E5D-8116-6D4C5C3A37E1}" destId="{479622C5-2CE2-43B3-A9F0-A6A9FFC8F673}" srcOrd="1" destOrd="0" presId="urn:microsoft.com/office/officeart/2005/8/layout/list1"/>
    <dgm:cxn modelId="{3188F88B-9E19-4FE4-8E34-AD809A479C8F}" srcId="{08B87038-3474-4893-B8EF-A6C7E7442564}" destId="{120556EA-7537-4A0A-B41F-51B5896FBDE1}" srcOrd="0" destOrd="0" parTransId="{69638A27-E0BE-4B3C-B04D-73C83623C839}" sibTransId="{3F3D3158-A326-4DC0-A5C2-D0DAFA4EDE40}"/>
    <dgm:cxn modelId="{8AA997F3-8B68-408F-B4FA-BD3B866C1D66}" type="presOf" srcId="{93EFD5E7-C8ED-4B01-A28C-B390A3EA40AA}" destId="{C260EA82-4225-404B-B145-4BFD6C473A6B}" srcOrd="0" destOrd="0" presId="urn:microsoft.com/office/officeart/2005/8/layout/list1"/>
    <dgm:cxn modelId="{FB73D1E8-DC7F-4B07-A6EE-0BD1F45B01D1}" srcId="{08B87038-3474-4893-B8EF-A6C7E7442564}" destId="{59BA8C54-4865-4E5D-8116-6D4C5C3A37E1}" srcOrd="4" destOrd="0" parTransId="{A28E6AA3-5F15-4EAA-9580-648E670AB810}" sibTransId="{C80C428B-0510-4B96-AC43-554AC1A71294}"/>
    <dgm:cxn modelId="{CD4A27F0-C5EA-4C44-BA6A-E15F2DF9F185}" type="presOf" srcId="{C1DC6A15-A905-4839-A611-38E5C4F5C0D9}" destId="{8E384411-7503-4E98-915F-EF217E5214DD}" srcOrd="0" destOrd="0" presId="urn:microsoft.com/office/officeart/2005/8/layout/list1"/>
    <dgm:cxn modelId="{5E22DB46-D72C-4D23-87AC-607C3445245C}" srcId="{08B87038-3474-4893-B8EF-A6C7E7442564}" destId="{F702E051-3987-4807-9039-04C1015CE9A0}" srcOrd="1" destOrd="0" parTransId="{F56B3F87-3506-4268-B224-D8DEBBC91603}" sibTransId="{0E331482-6B95-4E89-94E3-6F6A57BF6ACD}"/>
    <dgm:cxn modelId="{7508D78F-0C45-4255-8A66-99D6156C546A}" type="presOf" srcId="{C1DC6A15-A905-4839-A611-38E5C4F5C0D9}" destId="{DC869BD7-29D5-4335-9980-4C1133FD0765}" srcOrd="1" destOrd="0" presId="urn:microsoft.com/office/officeart/2005/8/layout/list1"/>
    <dgm:cxn modelId="{C31CB3F1-2DE6-401A-9A1D-EC993E9A10A8}" type="presOf" srcId="{F54BD91D-7C71-41B0-87C4-07085B8868CA}" destId="{0B0B4ACC-E91C-42A4-92C8-FC040B4E441D}" srcOrd="1" destOrd="0" presId="urn:microsoft.com/office/officeart/2005/8/layout/list1"/>
    <dgm:cxn modelId="{255F456D-FDD9-4FD1-8F00-0A602C21B43A}" type="presOf" srcId="{08B87038-3474-4893-B8EF-A6C7E7442564}" destId="{C3865338-4287-4A06-8585-4199B6376330}" srcOrd="0" destOrd="0" presId="urn:microsoft.com/office/officeart/2005/8/layout/list1"/>
    <dgm:cxn modelId="{81A6CE67-22E6-4B9D-9AE2-66B08AC40A1D}" srcId="{08B87038-3474-4893-B8EF-A6C7E7442564}" destId="{93EFD5E7-C8ED-4B01-A28C-B390A3EA40AA}" srcOrd="2" destOrd="0" parTransId="{E5B287EA-56BE-43C5-8112-4855CF4728CA}" sibTransId="{6679C3C1-E282-45C8-BEAF-D654C4D50349}"/>
    <dgm:cxn modelId="{6877FEA7-0304-47F8-88CC-699702E0E4CA}" type="presOf" srcId="{E59974B7-325B-40D8-BA9D-C657CE3E6C84}" destId="{4107704E-6B8E-4643-9825-0928FAC46B39}" srcOrd="0" destOrd="0" presId="urn:microsoft.com/office/officeart/2005/8/layout/list1"/>
    <dgm:cxn modelId="{3E2A0080-B0DE-44E0-AE7A-97E71B6BCCD9}" type="presOf" srcId="{59BA8C54-4865-4E5D-8116-6D4C5C3A37E1}" destId="{8292F021-9A78-4041-ACC3-56D9C120B835}" srcOrd="0" destOrd="0" presId="urn:microsoft.com/office/officeart/2005/8/layout/list1"/>
    <dgm:cxn modelId="{3268C452-3424-48CE-820D-5F533FAB87B4}" type="presOf" srcId="{F702E051-3987-4807-9039-04C1015CE9A0}" destId="{F9EED8BF-702A-428C-8C6C-E1073F4FF6A6}" srcOrd="0" destOrd="0" presId="urn:microsoft.com/office/officeart/2005/8/layout/list1"/>
    <dgm:cxn modelId="{815B4BCC-E24A-45F9-AC44-54DEAFBAF536}" type="presOf" srcId="{F702E051-3987-4807-9039-04C1015CE9A0}" destId="{84032CAD-DB51-46D6-8004-45685303990A}" srcOrd="1" destOrd="0" presId="urn:microsoft.com/office/officeart/2005/8/layout/list1"/>
    <dgm:cxn modelId="{868B8873-E103-4264-A099-B918E76289AE}" srcId="{08B87038-3474-4893-B8EF-A6C7E7442564}" destId="{F54BD91D-7C71-41B0-87C4-07085B8868CA}" srcOrd="5" destOrd="0" parTransId="{946D235A-E1BD-4E5D-9821-7975B64CADFE}" sibTransId="{E63EFF0F-07BA-4DD5-9009-6FAE7A173ED6}"/>
    <dgm:cxn modelId="{7A0BF3CA-D890-424F-B9CD-52E3E44991A6}" type="presOf" srcId="{F54BD91D-7C71-41B0-87C4-07085B8868CA}" destId="{9B41EF26-C1F0-42A1-9963-D0F3E9BB0F63}" srcOrd="0" destOrd="0" presId="urn:microsoft.com/office/officeart/2005/8/layout/list1"/>
    <dgm:cxn modelId="{8D8B4B75-96E6-4EF2-8316-04CE367A4975}" type="presOf" srcId="{120556EA-7537-4A0A-B41F-51B5896FBDE1}" destId="{F1A10503-D525-42BB-A4CA-42D1EDA83FF8}" srcOrd="1" destOrd="0" presId="urn:microsoft.com/office/officeart/2005/8/layout/list1"/>
    <dgm:cxn modelId="{36664CE6-DE91-4772-B6C9-14ACBCFC101C}" srcId="{08B87038-3474-4893-B8EF-A6C7E7442564}" destId="{C1DC6A15-A905-4839-A611-38E5C4F5C0D9}" srcOrd="3" destOrd="0" parTransId="{E476408C-55BC-450E-A5F8-6B1E47B3C8CE}" sibTransId="{C1A4AE66-E645-4F3B-AF7A-DFD6047242B7}"/>
    <dgm:cxn modelId="{064889E6-4921-407C-9F9C-54C42D924583}" type="presOf" srcId="{120556EA-7537-4A0A-B41F-51B5896FBDE1}" destId="{D9F1A4C5-D3B1-462B-98E8-072A5C23C96F}" srcOrd="0" destOrd="0" presId="urn:microsoft.com/office/officeart/2005/8/layout/list1"/>
    <dgm:cxn modelId="{CA93C9CB-8099-4E4F-9634-F72A8091467E}" srcId="{08B87038-3474-4893-B8EF-A6C7E7442564}" destId="{E59974B7-325B-40D8-BA9D-C657CE3E6C84}" srcOrd="6" destOrd="0" parTransId="{66A64ED9-C070-443E-9E62-E5BB2079A1A2}" sibTransId="{4FF4FC95-FA8D-4235-9AAE-BD7F42062AF3}"/>
    <dgm:cxn modelId="{DEEE3500-49A0-41E7-8D53-38372107BCE6}" type="presOf" srcId="{93EFD5E7-C8ED-4B01-A28C-B390A3EA40AA}" destId="{D6F73CD5-3BFE-4BB6-927A-9663DB43F0B7}" srcOrd="1" destOrd="0" presId="urn:microsoft.com/office/officeart/2005/8/layout/list1"/>
    <dgm:cxn modelId="{C143279F-1C62-4248-AF07-F0FBB10AE4D7}" type="presParOf" srcId="{C3865338-4287-4A06-8585-4199B6376330}" destId="{862C4B00-DECA-478F-BB2E-6E3AC02F5006}" srcOrd="0" destOrd="0" presId="urn:microsoft.com/office/officeart/2005/8/layout/list1"/>
    <dgm:cxn modelId="{0D1EDD4A-92AD-4F03-B0BA-2288910706E6}" type="presParOf" srcId="{862C4B00-DECA-478F-BB2E-6E3AC02F5006}" destId="{D9F1A4C5-D3B1-462B-98E8-072A5C23C96F}" srcOrd="0" destOrd="0" presId="urn:microsoft.com/office/officeart/2005/8/layout/list1"/>
    <dgm:cxn modelId="{E4D58E70-2DCB-474F-88C7-8CAD2A530EB6}" type="presParOf" srcId="{862C4B00-DECA-478F-BB2E-6E3AC02F5006}" destId="{F1A10503-D525-42BB-A4CA-42D1EDA83FF8}" srcOrd="1" destOrd="0" presId="urn:microsoft.com/office/officeart/2005/8/layout/list1"/>
    <dgm:cxn modelId="{A5BE6CC9-0E60-400B-B7B7-F4677064DECB}" type="presParOf" srcId="{C3865338-4287-4A06-8585-4199B6376330}" destId="{622ED69B-DDD6-4486-B295-DA5C9310F470}" srcOrd="1" destOrd="0" presId="urn:microsoft.com/office/officeart/2005/8/layout/list1"/>
    <dgm:cxn modelId="{42809D74-14C3-471B-B80E-690B68FE514E}" type="presParOf" srcId="{C3865338-4287-4A06-8585-4199B6376330}" destId="{5B2C4043-950B-4DD4-A439-5554C370C1A9}" srcOrd="2" destOrd="0" presId="urn:microsoft.com/office/officeart/2005/8/layout/list1"/>
    <dgm:cxn modelId="{32649B61-8E21-4E4C-B8B3-E83666FA44B4}" type="presParOf" srcId="{C3865338-4287-4A06-8585-4199B6376330}" destId="{D93045EA-3DEE-4D23-904C-B6261FA7F2E9}" srcOrd="3" destOrd="0" presId="urn:microsoft.com/office/officeart/2005/8/layout/list1"/>
    <dgm:cxn modelId="{C6AB289A-9140-4116-9135-75614FCB8750}" type="presParOf" srcId="{C3865338-4287-4A06-8585-4199B6376330}" destId="{A91E92C7-0A97-4219-B3CC-433869B62F25}" srcOrd="4" destOrd="0" presId="urn:microsoft.com/office/officeart/2005/8/layout/list1"/>
    <dgm:cxn modelId="{2F6ACE3A-E962-43CC-861C-9A5A56D713E5}" type="presParOf" srcId="{A91E92C7-0A97-4219-B3CC-433869B62F25}" destId="{F9EED8BF-702A-428C-8C6C-E1073F4FF6A6}" srcOrd="0" destOrd="0" presId="urn:microsoft.com/office/officeart/2005/8/layout/list1"/>
    <dgm:cxn modelId="{40E6E5A5-7E41-479F-900B-7CD2A8EF1AB5}" type="presParOf" srcId="{A91E92C7-0A97-4219-B3CC-433869B62F25}" destId="{84032CAD-DB51-46D6-8004-45685303990A}" srcOrd="1" destOrd="0" presId="urn:microsoft.com/office/officeart/2005/8/layout/list1"/>
    <dgm:cxn modelId="{68986B70-0B00-42B0-A1BD-073D302F0332}" type="presParOf" srcId="{C3865338-4287-4A06-8585-4199B6376330}" destId="{24546E66-F43A-4C6F-B5FC-761B0F63D3AB}" srcOrd="5" destOrd="0" presId="urn:microsoft.com/office/officeart/2005/8/layout/list1"/>
    <dgm:cxn modelId="{FF546376-4F49-402F-A1C9-72ACF7552797}" type="presParOf" srcId="{C3865338-4287-4A06-8585-4199B6376330}" destId="{D5B75126-EBA7-44FF-9D7E-DF92CDE9A5EE}" srcOrd="6" destOrd="0" presId="urn:microsoft.com/office/officeart/2005/8/layout/list1"/>
    <dgm:cxn modelId="{E47FDE1F-179D-43AC-80C0-6FBFBBFF30D3}" type="presParOf" srcId="{C3865338-4287-4A06-8585-4199B6376330}" destId="{B977B4E7-1859-4408-A390-C8E2F81029EE}" srcOrd="7" destOrd="0" presId="urn:microsoft.com/office/officeart/2005/8/layout/list1"/>
    <dgm:cxn modelId="{EFAAC4CC-BF3E-45CA-A8C5-C0E449216AB2}" type="presParOf" srcId="{C3865338-4287-4A06-8585-4199B6376330}" destId="{C69B36D5-784D-489F-B9EE-2D1BB72640A0}" srcOrd="8" destOrd="0" presId="urn:microsoft.com/office/officeart/2005/8/layout/list1"/>
    <dgm:cxn modelId="{0B9FFBC7-90FB-4025-AFF1-2D0961FF0129}" type="presParOf" srcId="{C69B36D5-784D-489F-B9EE-2D1BB72640A0}" destId="{C260EA82-4225-404B-B145-4BFD6C473A6B}" srcOrd="0" destOrd="0" presId="urn:microsoft.com/office/officeart/2005/8/layout/list1"/>
    <dgm:cxn modelId="{E53344B6-90E6-4EBF-8C9E-4A7735368E8E}" type="presParOf" srcId="{C69B36D5-784D-489F-B9EE-2D1BB72640A0}" destId="{D6F73CD5-3BFE-4BB6-927A-9663DB43F0B7}" srcOrd="1" destOrd="0" presId="urn:microsoft.com/office/officeart/2005/8/layout/list1"/>
    <dgm:cxn modelId="{1047328F-8D26-4DDE-9BA4-8A73A215F3BA}" type="presParOf" srcId="{C3865338-4287-4A06-8585-4199B6376330}" destId="{8CAB819F-A17A-4D76-B895-13B600013868}" srcOrd="9" destOrd="0" presId="urn:microsoft.com/office/officeart/2005/8/layout/list1"/>
    <dgm:cxn modelId="{DA266889-E4F7-4945-B30A-B8666939AD6A}" type="presParOf" srcId="{C3865338-4287-4A06-8585-4199B6376330}" destId="{2D4C5C3A-BC3C-4958-A7CC-5735424ADB2F}" srcOrd="10" destOrd="0" presId="urn:microsoft.com/office/officeart/2005/8/layout/list1"/>
    <dgm:cxn modelId="{2CF53103-DFEB-4FAA-9498-60C4E467983C}" type="presParOf" srcId="{C3865338-4287-4A06-8585-4199B6376330}" destId="{508CAFE4-79F0-42A4-BE34-152434134532}" srcOrd="11" destOrd="0" presId="urn:microsoft.com/office/officeart/2005/8/layout/list1"/>
    <dgm:cxn modelId="{F2213825-4645-4DCC-99E0-37DF1D461F40}" type="presParOf" srcId="{C3865338-4287-4A06-8585-4199B6376330}" destId="{A9E7004C-418F-429C-A1AA-8D6420523CA6}" srcOrd="12" destOrd="0" presId="urn:microsoft.com/office/officeart/2005/8/layout/list1"/>
    <dgm:cxn modelId="{FEEA8DED-762C-475E-8E90-1405A5B5B750}" type="presParOf" srcId="{A9E7004C-418F-429C-A1AA-8D6420523CA6}" destId="{8E384411-7503-4E98-915F-EF217E5214DD}" srcOrd="0" destOrd="0" presId="urn:microsoft.com/office/officeart/2005/8/layout/list1"/>
    <dgm:cxn modelId="{BFA8CCDD-88E5-4A7E-B199-797D8230FECD}" type="presParOf" srcId="{A9E7004C-418F-429C-A1AA-8D6420523CA6}" destId="{DC869BD7-29D5-4335-9980-4C1133FD0765}" srcOrd="1" destOrd="0" presId="urn:microsoft.com/office/officeart/2005/8/layout/list1"/>
    <dgm:cxn modelId="{F74AC509-1655-4DCB-9666-494480BD1953}" type="presParOf" srcId="{C3865338-4287-4A06-8585-4199B6376330}" destId="{353C569E-9053-4A52-87D9-54A1A3F6336B}" srcOrd="13" destOrd="0" presId="urn:microsoft.com/office/officeart/2005/8/layout/list1"/>
    <dgm:cxn modelId="{D068AE79-A5D0-4763-AA6F-EC29BF9E9756}" type="presParOf" srcId="{C3865338-4287-4A06-8585-4199B6376330}" destId="{D06C6740-BD52-42BF-B53C-E8D088939A61}" srcOrd="14" destOrd="0" presId="urn:microsoft.com/office/officeart/2005/8/layout/list1"/>
    <dgm:cxn modelId="{51164D4C-1605-44DA-A37C-AD861D806D62}" type="presParOf" srcId="{C3865338-4287-4A06-8585-4199B6376330}" destId="{5D88B596-5D81-4148-A559-2F29A43F3FBE}" srcOrd="15" destOrd="0" presId="urn:microsoft.com/office/officeart/2005/8/layout/list1"/>
    <dgm:cxn modelId="{E68153A7-A619-4C79-8776-90B9476EF135}" type="presParOf" srcId="{C3865338-4287-4A06-8585-4199B6376330}" destId="{C090571A-10B6-4C2B-BA6B-52881BDE643C}" srcOrd="16" destOrd="0" presId="urn:microsoft.com/office/officeart/2005/8/layout/list1"/>
    <dgm:cxn modelId="{87A2A174-DE5F-4373-AED9-B277CCFDE3EB}" type="presParOf" srcId="{C090571A-10B6-4C2B-BA6B-52881BDE643C}" destId="{8292F021-9A78-4041-ACC3-56D9C120B835}" srcOrd="0" destOrd="0" presId="urn:microsoft.com/office/officeart/2005/8/layout/list1"/>
    <dgm:cxn modelId="{C756D490-DF52-448C-9C7D-D9836A9562F7}" type="presParOf" srcId="{C090571A-10B6-4C2B-BA6B-52881BDE643C}" destId="{479622C5-2CE2-43B3-A9F0-A6A9FFC8F673}" srcOrd="1" destOrd="0" presId="urn:microsoft.com/office/officeart/2005/8/layout/list1"/>
    <dgm:cxn modelId="{286B8545-E31C-4150-80D0-DF985A732C9C}" type="presParOf" srcId="{C3865338-4287-4A06-8585-4199B6376330}" destId="{5939AADD-6CBD-48CC-A77C-9F848DF7C0AE}" srcOrd="17" destOrd="0" presId="urn:microsoft.com/office/officeart/2005/8/layout/list1"/>
    <dgm:cxn modelId="{F3186790-BACA-4298-9FD3-49612163B3C8}" type="presParOf" srcId="{C3865338-4287-4A06-8585-4199B6376330}" destId="{CE5693A7-66A8-497C-9795-F55A1950B5DE}" srcOrd="18" destOrd="0" presId="urn:microsoft.com/office/officeart/2005/8/layout/list1"/>
    <dgm:cxn modelId="{8C206542-9509-4573-93FF-913F986DD525}" type="presParOf" srcId="{C3865338-4287-4A06-8585-4199B6376330}" destId="{D07F5958-CE66-4003-88B9-EF6035EC7C0B}" srcOrd="19" destOrd="0" presId="urn:microsoft.com/office/officeart/2005/8/layout/list1"/>
    <dgm:cxn modelId="{CF19A43E-15C1-4DD7-82AD-BFBC58352BF9}" type="presParOf" srcId="{C3865338-4287-4A06-8585-4199B6376330}" destId="{F356E301-D0F2-4269-BB4F-E1D540E4E31D}" srcOrd="20" destOrd="0" presId="urn:microsoft.com/office/officeart/2005/8/layout/list1"/>
    <dgm:cxn modelId="{BCF8CE3E-C182-4DCB-B80D-3A47BCBCB0D5}" type="presParOf" srcId="{F356E301-D0F2-4269-BB4F-E1D540E4E31D}" destId="{9B41EF26-C1F0-42A1-9963-D0F3E9BB0F63}" srcOrd="0" destOrd="0" presId="urn:microsoft.com/office/officeart/2005/8/layout/list1"/>
    <dgm:cxn modelId="{5737C2C9-286C-4742-821E-3554144E431C}" type="presParOf" srcId="{F356E301-D0F2-4269-BB4F-E1D540E4E31D}" destId="{0B0B4ACC-E91C-42A4-92C8-FC040B4E441D}" srcOrd="1" destOrd="0" presId="urn:microsoft.com/office/officeart/2005/8/layout/list1"/>
    <dgm:cxn modelId="{A6F09280-A050-427C-BD6B-8AF9BE57CB8F}" type="presParOf" srcId="{C3865338-4287-4A06-8585-4199B6376330}" destId="{165E217F-1115-4260-8C7B-5B6AF3EE103C}" srcOrd="21" destOrd="0" presId="urn:microsoft.com/office/officeart/2005/8/layout/list1"/>
    <dgm:cxn modelId="{F4E30ED6-F1D5-4D46-9A8E-5436CCBA0B41}" type="presParOf" srcId="{C3865338-4287-4A06-8585-4199B6376330}" destId="{A0B3E92D-5FEB-4CB6-9B46-0D269B63292A}" srcOrd="22" destOrd="0" presId="urn:microsoft.com/office/officeart/2005/8/layout/list1"/>
    <dgm:cxn modelId="{30EDA1D7-4BAF-4DD7-BC7B-5CE551AC4385}" type="presParOf" srcId="{C3865338-4287-4A06-8585-4199B6376330}" destId="{E2DC2E12-A834-4043-9F7E-C517508B08AE}" srcOrd="23" destOrd="0" presId="urn:microsoft.com/office/officeart/2005/8/layout/list1"/>
    <dgm:cxn modelId="{DF538874-6E05-4983-B263-4010B3DE7FDE}" type="presParOf" srcId="{C3865338-4287-4A06-8585-4199B6376330}" destId="{A0C5AD91-A53E-4885-8E90-E12F5EC71FBE}" srcOrd="24" destOrd="0" presId="urn:microsoft.com/office/officeart/2005/8/layout/list1"/>
    <dgm:cxn modelId="{E7F80DFC-E1F8-4DF2-937D-9AF8D4082535}" type="presParOf" srcId="{A0C5AD91-A53E-4885-8E90-E12F5EC71FBE}" destId="{4107704E-6B8E-4643-9825-0928FAC46B39}" srcOrd="0" destOrd="0" presId="urn:microsoft.com/office/officeart/2005/8/layout/list1"/>
    <dgm:cxn modelId="{9DF2A13F-7D02-4E77-8367-9DE6C526113E}" type="presParOf" srcId="{A0C5AD91-A53E-4885-8E90-E12F5EC71FBE}" destId="{B29F4F3C-D006-4746-A016-D3A45C4DD8FF}" srcOrd="1" destOrd="0" presId="urn:microsoft.com/office/officeart/2005/8/layout/list1"/>
    <dgm:cxn modelId="{15C7BB19-9F60-4885-A23D-91AAFF28F9F2}" type="presParOf" srcId="{C3865338-4287-4A06-8585-4199B6376330}" destId="{B5E4541F-6D22-42FA-B58F-A3DF77C85430}" srcOrd="25" destOrd="0" presId="urn:microsoft.com/office/officeart/2005/8/layout/list1"/>
    <dgm:cxn modelId="{B8BE4738-B4DC-44CC-9BA2-0BA8AC7CD42A}" type="presParOf" srcId="{C3865338-4287-4A06-8585-4199B6376330}" destId="{25199F40-1114-4242-B67E-D7B37214BFCD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BF2A2CD-9D23-40AC-8166-317636446B93}">
      <dsp:nvSpPr>
        <dsp:cNvPr id="0" name=""/>
        <dsp:cNvSpPr/>
      </dsp:nvSpPr>
      <dsp:spPr>
        <a:xfrm>
          <a:off x="0" y="263633"/>
          <a:ext cx="4680519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2FF757-FB2E-489D-8834-D8E4756E640B}">
      <dsp:nvSpPr>
        <dsp:cNvPr id="0" name=""/>
        <dsp:cNvSpPr/>
      </dsp:nvSpPr>
      <dsp:spPr>
        <a:xfrm>
          <a:off x="250838" y="202860"/>
          <a:ext cx="3276363" cy="2656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839" tIns="0" rIns="123839" bIns="0" numCol="1" spcCol="1270" anchor="ctr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latin typeface="Arial Black" pitchFamily="34" charset="0"/>
            </a:rPr>
            <a:t>МБДОУ ДС №2 «Колокольчик»</a:t>
          </a:r>
          <a:endParaRPr lang="ru-RU" sz="900" kern="1200" dirty="0">
            <a:latin typeface="Arial Black" pitchFamily="34" charset="0"/>
          </a:endParaRPr>
        </a:p>
      </dsp:txBody>
      <dsp:txXfrm>
        <a:off x="250838" y="202860"/>
        <a:ext cx="3276363" cy="265680"/>
      </dsp:txXfrm>
    </dsp:sp>
    <dsp:sp modelId="{48BB048A-A2FA-40E9-84F1-EFEA57AE2FC5}">
      <dsp:nvSpPr>
        <dsp:cNvPr id="0" name=""/>
        <dsp:cNvSpPr/>
      </dsp:nvSpPr>
      <dsp:spPr>
        <a:xfrm>
          <a:off x="0" y="743940"/>
          <a:ext cx="4680519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803590"/>
              <a:satOff val="-1206"/>
              <a:lumOff val="-19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7A7674-B411-4275-8C29-FED56776C2EC}">
      <dsp:nvSpPr>
        <dsp:cNvPr id="0" name=""/>
        <dsp:cNvSpPr/>
      </dsp:nvSpPr>
      <dsp:spPr>
        <a:xfrm>
          <a:off x="250838" y="611100"/>
          <a:ext cx="3276363" cy="265680"/>
        </a:xfrm>
        <a:prstGeom prst="roundRect">
          <a:avLst/>
        </a:prstGeom>
        <a:solidFill>
          <a:schemeClr val="accent3">
            <a:hueOff val="803590"/>
            <a:satOff val="-1206"/>
            <a:lumOff val="-19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839" tIns="0" rIns="123839" bIns="0" numCol="1" spcCol="1270" anchor="ctr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latin typeface="Arial Black" pitchFamily="34" charset="0"/>
            </a:rPr>
            <a:t>МБДОУ ДС №24 «Березка»</a:t>
          </a:r>
          <a:endParaRPr lang="ru-RU" sz="900" kern="1200" dirty="0">
            <a:latin typeface="Arial Black" pitchFamily="34" charset="0"/>
          </a:endParaRPr>
        </a:p>
      </dsp:txBody>
      <dsp:txXfrm>
        <a:off x="250838" y="611100"/>
        <a:ext cx="3276363" cy="265680"/>
      </dsp:txXfrm>
    </dsp:sp>
    <dsp:sp modelId="{0EDE8925-5327-41F4-A6F4-84A947C783F1}">
      <dsp:nvSpPr>
        <dsp:cNvPr id="0" name=""/>
        <dsp:cNvSpPr/>
      </dsp:nvSpPr>
      <dsp:spPr>
        <a:xfrm>
          <a:off x="0" y="1152180"/>
          <a:ext cx="4680519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607181"/>
              <a:satOff val="-2411"/>
              <a:lumOff val="-39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A49A0A-3720-45AC-A977-CABA61511135}">
      <dsp:nvSpPr>
        <dsp:cNvPr id="0" name=""/>
        <dsp:cNvSpPr/>
      </dsp:nvSpPr>
      <dsp:spPr>
        <a:xfrm>
          <a:off x="250838" y="1019340"/>
          <a:ext cx="3276363" cy="265680"/>
        </a:xfrm>
        <a:prstGeom prst="roundRect">
          <a:avLst/>
        </a:prstGeom>
        <a:solidFill>
          <a:schemeClr val="accent3">
            <a:hueOff val="1607181"/>
            <a:satOff val="-2411"/>
            <a:lumOff val="-39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839" tIns="0" rIns="123839" bIns="0" numCol="1" spcCol="1270" anchor="ctr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latin typeface="Arial Black" pitchFamily="34" charset="0"/>
            </a:rPr>
            <a:t>МБДОУ ДС №28 «Ладушки»</a:t>
          </a:r>
          <a:endParaRPr lang="ru-RU" sz="900" kern="1200" dirty="0">
            <a:latin typeface="Arial Black" pitchFamily="34" charset="0"/>
          </a:endParaRPr>
        </a:p>
      </dsp:txBody>
      <dsp:txXfrm>
        <a:off x="250838" y="1019340"/>
        <a:ext cx="3276363" cy="265680"/>
      </dsp:txXfrm>
    </dsp:sp>
    <dsp:sp modelId="{5BD1BC30-3634-49D6-8369-2FA7BFC97AB8}">
      <dsp:nvSpPr>
        <dsp:cNvPr id="0" name=""/>
        <dsp:cNvSpPr/>
      </dsp:nvSpPr>
      <dsp:spPr>
        <a:xfrm>
          <a:off x="0" y="1560420"/>
          <a:ext cx="4680519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2410771"/>
              <a:satOff val="-3617"/>
              <a:lumOff val="-58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E80DC3-B4DD-462F-A76C-6064D2F63371}">
      <dsp:nvSpPr>
        <dsp:cNvPr id="0" name=""/>
        <dsp:cNvSpPr/>
      </dsp:nvSpPr>
      <dsp:spPr>
        <a:xfrm>
          <a:off x="250838" y="1427580"/>
          <a:ext cx="3276363" cy="265680"/>
        </a:xfrm>
        <a:prstGeom prst="roundRect">
          <a:avLst/>
        </a:prstGeom>
        <a:solidFill>
          <a:schemeClr val="accent3">
            <a:hueOff val="2410771"/>
            <a:satOff val="-3617"/>
            <a:lumOff val="-58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839" tIns="0" rIns="123839" bIns="0" numCol="1" spcCol="1270" anchor="ctr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latin typeface="Arial Black" pitchFamily="34" charset="0"/>
            </a:rPr>
            <a:t>МБДОУ ДС №31 «Журавлик»</a:t>
          </a:r>
          <a:endParaRPr lang="ru-RU" sz="900" kern="1200" dirty="0">
            <a:latin typeface="Arial Black" pitchFamily="34" charset="0"/>
          </a:endParaRPr>
        </a:p>
      </dsp:txBody>
      <dsp:txXfrm>
        <a:off x="250838" y="1427580"/>
        <a:ext cx="3276363" cy="265680"/>
      </dsp:txXfrm>
    </dsp:sp>
    <dsp:sp modelId="{34E14A0E-8005-4694-9895-E2E4A747BBCD}">
      <dsp:nvSpPr>
        <dsp:cNvPr id="0" name=""/>
        <dsp:cNvSpPr/>
      </dsp:nvSpPr>
      <dsp:spPr>
        <a:xfrm>
          <a:off x="0" y="1968660"/>
          <a:ext cx="4680519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3214361"/>
              <a:satOff val="-4823"/>
              <a:lumOff val="-78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7C83E0-DB8A-4E16-84AE-502F7601E52F}">
      <dsp:nvSpPr>
        <dsp:cNvPr id="0" name=""/>
        <dsp:cNvSpPr/>
      </dsp:nvSpPr>
      <dsp:spPr>
        <a:xfrm>
          <a:off x="250838" y="1835820"/>
          <a:ext cx="3276363" cy="265680"/>
        </a:xfrm>
        <a:prstGeom prst="roundRect">
          <a:avLst/>
        </a:prstGeom>
        <a:solidFill>
          <a:schemeClr val="accent3">
            <a:hueOff val="3214361"/>
            <a:satOff val="-4823"/>
            <a:lumOff val="-78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839" tIns="0" rIns="123839" bIns="0" numCol="1" spcCol="1270" anchor="ctr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latin typeface="Arial Black" pitchFamily="34" charset="0"/>
            </a:rPr>
            <a:t>МБДОУ ДС №32 «Дружные ребята»</a:t>
          </a:r>
          <a:endParaRPr lang="ru-RU" sz="900" kern="1200" dirty="0">
            <a:latin typeface="Arial Black" pitchFamily="34" charset="0"/>
          </a:endParaRPr>
        </a:p>
      </dsp:txBody>
      <dsp:txXfrm>
        <a:off x="250838" y="1835820"/>
        <a:ext cx="3276363" cy="265680"/>
      </dsp:txXfrm>
    </dsp:sp>
    <dsp:sp modelId="{9633B37E-142D-4E9C-8781-55134DE22C75}">
      <dsp:nvSpPr>
        <dsp:cNvPr id="0" name=""/>
        <dsp:cNvSpPr/>
      </dsp:nvSpPr>
      <dsp:spPr>
        <a:xfrm>
          <a:off x="0" y="2376900"/>
          <a:ext cx="4680519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4017952"/>
              <a:satOff val="-6029"/>
              <a:lumOff val="-98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5E1ED0-9797-44FD-BF23-1AE6FE5FF551}">
      <dsp:nvSpPr>
        <dsp:cNvPr id="0" name=""/>
        <dsp:cNvSpPr/>
      </dsp:nvSpPr>
      <dsp:spPr>
        <a:xfrm>
          <a:off x="250838" y="2244060"/>
          <a:ext cx="3276363" cy="265680"/>
        </a:xfrm>
        <a:prstGeom prst="roundRect">
          <a:avLst/>
        </a:prstGeom>
        <a:solidFill>
          <a:schemeClr val="accent3">
            <a:hueOff val="4017952"/>
            <a:satOff val="-6029"/>
            <a:lumOff val="-98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839" tIns="0" rIns="123839" bIns="0" numCol="1" spcCol="1270" anchor="ctr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latin typeface="Arial Black" pitchFamily="34" charset="0"/>
            </a:rPr>
            <a:t>МБДОУ ДС №33 «</a:t>
          </a:r>
          <a:r>
            <a:rPr lang="ru-RU" sz="900" kern="1200" dirty="0" err="1" smtClean="0">
              <a:latin typeface="Arial Black" pitchFamily="34" charset="0"/>
            </a:rPr>
            <a:t>Снежанка</a:t>
          </a:r>
          <a:r>
            <a:rPr lang="ru-RU" sz="900" kern="1200" dirty="0" smtClean="0">
              <a:latin typeface="Arial Black" pitchFamily="34" charset="0"/>
            </a:rPr>
            <a:t>»</a:t>
          </a:r>
          <a:endParaRPr lang="ru-RU" sz="900" kern="1200" dirty="0">
            <a:latin typeface="Arial Black" pitchFamily="34" charset="0"/>
          </a:endParaRPr>
        </a:p>
      </dsp:txBody>
      <dsp:txXfrm>
        <a:off x="250838" y="2244060"/>
        <a:ext cx="3276363" cy="265680"/>
      </dsp:txXfrm>
    </dsp:sp>
    <dsp:sp modelId="{6D96C9CF-0640-429A-885E-F597BAE38930}">
      <dsp:nvSpPr>
        <dsp:cNvPr id="0" name=""/>
        <dsp:cNvSpPr/>
      </dsp:nvSpPr>
      <dsp:spPr>
        <a:xfrm>
          <a:off x="0" y="2785140"/>
          <a:ext cx="4680519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4821541"/>
              <a:satOff val="-7234"/>
              <a:lumOff val="-11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7DE66E-4565-482E-AA21-6FFAD9D32F82}">
      <dsp:nvSpPr>
        <dsp:cNvPr id="0" name=""/>
        <dsp:cNvSpPr/>
      </dsp:nvSpPr>
      <dsp:spPr>
        <a:xfrm>
          <a:off x="250838" y="2652300"/>
          <a:ext cx="3276363" cy="265680"/>
        </a:xfrm>
        <a:prstGeom prst="roundRect">
          <a:avLst/>
        </a:prstGeom>
        <a:solidFill>
          <a:schemeClr val="accent3">
            <a:hueOff val="4821541"/>
            <a:satOff val="-7234"/>
            <a:lumOff val="-11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839" tIns="0" rIns="123839" bIns="0" numCol="1" spcCol="1270" anchor="ctr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latin typeface="Arial Black" pitchFamily="34" charset="0"/>
            </a:rPr>
            <a:t>МБДОУ ДС №46 «Вишенка»</a:t>
          </a:r>
          <a:endParaRPr lang="ru-RU" sz="900" kern="1200" dirty="0">
            <a:latin typeface="Arial Black" pitchFamily="34" charset="0"/>
          </a:endParaRPr>
        </a:p>
      </dsp:txBody>
      <dsp:txXfrm>
        <a:off x="250838" y="2652300"/>
        <a:ext cx="3276363" cy="265680"/>
      </dsp:txXfrm>
    </dsp:sp>
    <dsp:sp modelId="{53BED3F2-65B4-4B5A-8D69-F34AFCFC3D45}">
      <dsp:nvSpPr>
        <dsp:cNvPr id="0" name=""/>
        <dsp:cNvSpPr/>
      </dsp:nvSpPr>
      <dsp:spPr>
        <a:xfrm>
          <a:off x="0" y="3193380"/>
          <a:ext cx="4680519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69F7CE-665B-4415-8C13-3CBD6231CA9B}">
      <dsp:nvSpPr>
        <dsp:cNvPr id="0" name=""/>
        <dsp:cNvSpPr/>
      </dsp:nvSpPr>
      <dsp:spPr>
        <a:xfrm>
          <a:off x="250838" y="3060540"/>
          <a:ext cx="3276363" cy="265680"/>
        </a:xfrm>
        <a:prstGeom prst="roundRect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839" tIns="0" rIns="123839" bIns="0" numCol="1" spcCol="1270" anchor="ctr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latin typeface="Arial Black" pitchFamily="34" charset="0"/>
            </a:rPr>
            <a:t>МБДОУ ДС №52 «Ласточка»</a:t>
          </a:r>
          <a:endParaRPr lang="ru-RU" sz="900" kern="1200" dirty="0">
            <a:latin typeface="Arial Black" pitchFamily="34" charset="0"/>
          </a:endParaRPr>
        </a:p>
      </dsp:txBody>
      <dsp:txXfrm>
        <a:off x="250838" y="3060540"/>
        <a:ext cx="3276363" cy="265680"/>
      </dsp:txXfrm>
    </dsp:sp>
    <dsp:sp modelId="{99DB9E82-D3E2-47EF-9CDD-BDC771F7D30D}">
      <dsp:nvSpPr>
        <dsp:cNvPr id="0" name=""/>
        <dsp:cNvSpPr/>
      </dsp:nvSpPr>
      <dsp:spPr>
        <a:xfrm>
          <a:off x="0" y="3601620"/>
          <a:ext cx="4680519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6428722"/>
              <a:satOff val="-9646"/>
              <a:lumOff val="-156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72AB44-AA22-4AD1-96D6-C43A8B8EECCF}">
      <dsp:nvSpPr>
        <dsp:cNvPr id="0" name=""/>
        <dsp:cNvSpPr/>
      </dsp:nvSpPr>
      <dsp:spPr>
        <a:xfrm>
          <a:off x="250838" y="3468780"/>
          <a:ext cx="3276363" cy="265680"/>
        </a:xfrm>
        <a:prstGeom prst="roundRect">
          <a:avLst/>
        </a:prstGeom>
        <a:solidFill>
          <a:schemeClr val="accent3">
            <a:hueOff val="6428722"/>
            <a:satOff val="-9646"/>
            <a:lumOff val="-156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839" tIns="0" rIns="123839" bIns="0" numCol="1" spcCol="1270" anchor="ctr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latin typeface="Arial Black" pitchFamily="34" charset="0"/>
            </a:rPr>
            <a:t>МБДОУ ДС №57 «Радуга»</a:t>
          </a:r>
          <a:endParaRPr lang="ru-RU" sz="900" kern="1200" dirty="0">
            <a:latin typeface="Arial Black" pitchFamily="34" charset="0"/>
          </a:endParaRPr>
        </a:p>
      </dsp:txBody>
      <dsp:txXfrm>
        <a:off x="250838" y="3468780"/>
        <a:ext cx="3276363" cy="265680"/>
      </dsp:txXfrm>
    </dsp:sp>
    <dsp:sp modelId="{05C876F7-3D85-4F03-9F4D-A99756BC5AF5}">
      <dsp:nvSpPr>
        <dsp:cNvPr id="0" name=""/>
        <dsp:cNvSpPr/>
      </dsp:nvSpPr>
      <dsp:spPr>
        <a:xfrm>
          <a:off x="0" y="4009860"/>
          <a:ext cx="4680519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7232312"/>
              <a:satOff val="-10851"/>
              <a:lumOff val="-176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9745A1-5C5E-4C3A-B6F1-CFA31CF6EA27}">
      <dsp:nvSpPr>
        <dsp:cNvPr id="0" name=""/>
        <dsp:cNvSpPr/>
      </dsp:nvSpPr>
      <dsp:spPr>
        <a:xfrm>
          <a:off x="250838" y="3877020"/>
          <a:ext cx="3276363" cy="265680"/>
        </a:xfrm>
        <a:prstGeom prst="roundRect">
          <a:avLst/>
        </a:prstGeom>
        <a:solidFill>
          <a:schemeClr val="accent3">
            <a:hueOff val="7232312"/>
            <a:satOff val="-10851"/>
            <a:lumOff val="-176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839" tIns="0" rIns="123839" bIns="0" numCol="1" spcCol="1270" anchor="ctr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latin typeface="Arial Black" pitchFamily="34" charset="0"/>
            </a:rPr>
            <a:t>МБДОУ ДС №61 «</a:t>
          </a:r>
          <a:r>
            <a:rPr lang="ru-RU" sz="900" kern="1200" dirty="0" err="1" smtClean="0">
              <a:latin typeface="Arial Black" pitchFamily="34" charset="0"/>
            </a:rPr>
            <a:t>Семицветик</a:t>
          </a:r>
          <a:r>
            <a:rPr lang="ru-RU" sz="900" kern="1200" dirty="0" smtClean="0">
              <a:latin typeface="Arial Black" pitchFamily="34" charset="0"/>
            </a:rPr>
            <a:t>»</a:t>
          </a:r>
          <a:endParaRPr lang="ru-RU" sz="900" kern="1200" dirty="0">
            <a:latin typeface="Arial Black" pitchFamily="34" charset="0"/>
          </a:endParaRPr>
        </a:p>
      </dsp:txBody>
      <dsp:txXfrm>
        <a:off x="250838" y="3877020"/>
        <a:ext cx="3276363" cy="265680"/>
      </dsp:txXfrm>
    </dsp:sp>
    <dsp:sp modelId="{5854900F-99AB-40FB-B806-8E93E10F1177}">
      <dsp:nvSpPr>
        <dsp:cNvPr id="0" name=""/>
        <dsp:cNvSpPr/>
      </dsp:nvSpPr>
      <dsp:spPr>
        <a:xfrm>
          <a:off x="0" y="4418099"/>
          <a:ext cx="4680519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8035903"/>
              <a:satOff val="-12057"/>
              <a:lumOff val="-196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111B9C-7478-4A32-90BC-D4626C0D8C5C}">
      <dsp:nvSpPr>
        <dsp:cNvPr id="0" name=""/>
        <dsp:cNvSpPr/>
      </dsp:nvSpPr>
      <dsp:spPr>
        <a:xfrm>
          <a:off x="250838" y="4285259"/>
          <a:ext cx="3276363" cy="265680"/>
        </a:xfrm>
        <a:prstGeom prst="roundRect">
          <a:avLst/>
        </a:prstGeom>
        <a:solidFill>
          <a:schemeClr val="accent3">
            <a:hueOff val="8035903"/>
            <a:satOff val="-12057"/>
            <a:lumOff val="-196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839" tIns="0" rIns="123839" bIns="0" numCol="1" spcCol="1270" anchor="ctr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latin typeface="Arial Black" pitchFamily="34" charset="0"/>
            </a:rPr>
            <a:t>МБДОУ ДС №64 «Искорка» </a:t>
          </a:r>
          <a:endParaRPr lang="ru-RU" sz="900" kern="1200" dirty="0">
            <a:latin typeface="Arial Black" pitchFamily="34" charset="0"/>
          </a:endParaRPr>
        </a:p>
      </dsp:txBody>
      <dsp:txXfrm>
        <a:off x="250838" y="4285259"/>
        <a:ext cx="3276363" cy="265680"/>
      </dsp:txXfrm>
    </dsp:sp>
    <dsp:sp modelId="{0DE56C81-C91C-4FE9-8966-6D54EF39A597}">
      <dsp:nvSpPr>
        <dsp:cNvPr id="0" name=""/>
        <dsp:cNvSpPr/>
      </dsp:nvSpPr>
      <dsp:spPr>
        <a:xfrm>
          <a:off x="0" y="4826339"/>
          <a:ext cx="4680519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8839492"/>
              <a:satOff val="-13263"/>
              <a:lumOff val="-215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4B59D1-3954-443A-9319-6D77F82EB0D1}">
      <dsp:nvSpPr>
        <dsp:cNvPr id="0" name=""/>
        <dsp:cNvSpPr/>
      </dsp:nvSpPr>
      <dsp:spPr>
        <a:xfrm>
          <a:off x="250838" y="4693499"/>
          <a:ext cx="3276363" cy="265680"/>
        </a:xfrm>
        <a:prstGeom prst="roundRect">
          <a:avLst/>
        </a:prstGeom>
        <a:solidFill>
          <a:schemeClr val="accent3">
            <a:hueOff val="8839492"/>
            <a:satOff val="-13263"/>
            <a:lumOff val="-21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839" tIns="0" rIns="123839" bIns="0" numCol="1" spcCol="1270" anchor="ctr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latin typeface="Arial Black" pitchFamily="34" charset="0"/>
            </a:rPr>
            <a:t>МБДОУ ДС №62 «Золотой улей»</a:t>
          </a:r>
          <a:endParaRPr lang="ru-RU" sz="900" kern="1200" dirty="0">
            <a:latin typeface="Arial Black" pitchFamily="34" charset="0"/>
          </a:endParaRPr>
        </a:p>
      </dsp:txBody>
      <dsp:txXfrm>
        <a:off x="250838" y="4693499"/>
        <a:ext cx="3276363" cy="265680"/>
      </dsp:txXfrm>
    </dsp:sp>
    <dsp:sp modelId="{CB073246-B91E-4E40-A6B2-D776D1D08CFC}">
      <dsp:nvSpPr>
        <dsp:cNvPr id="0" name=""/>
        <dsp:cNvSpPr/>
      </dsp:nvSpPr>
      <dsp:spPr>
        <a:xfrm>
          <a:off x="0" y="5234579"/>
          <a:ext cx="4680519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9643083"/>
              <a:satOff val="-14469"/>
              <a:lumOff val="-235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D091D2-70CE-4ADA-ACFB-778961F95272}">
      <dsp:nvSpPr>
        <dsp:cNvPr id="0" name=""/>
        <dsp:cNvSpPr/>
      </dsp:nvSpPr>
      <dsp:spPr>
        <a:xfrm>
          <a:off x="250838" y="5101739"/>
          <a:ext cx="3276363" cy="265680"/>
        </a:xfrm>
        <a:prstGeom prst="roundRect">
          <a:avLst/>
        </a:prstGeom>
        <a:solidFill>
          <a:schemeClr val="accent3">
            <a:hueOff val="9643083"/>
            <a:satOff val="-14469"/>
            <a:lumOff val="-235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839" tIns="0" rIns="123839" bIns="0" numCol="1" spcCol="1270" anchor="ctr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latin typeface="Arial Black" pitchFamily="34" charset="0"/>
            </a:rPr>
            <a:t>МБДОУ ДС №68 «Ромашка»</a:t>
          </a:r>
          <a:endParaRPr lang="ru-RU" sz="900" kern="1200" dirty="0">
            <a:latin typeface="Arial Black" pitchFamily="34" charset="0"/>
          </a:endParaRPr>
        </a:p>
      </dsp:txBody>
      <dsp:txXfrm>
        <a:off x="250838" y="5101739"/>
        <a:ext cx="3276363" cy="265680"/>
      </dsp:txXfrm>
    </dsp:sp>
    <dsp:sp modelId="{96FB70E2-BC8B-427D-B2FF-9438A83EE4BF}">
      <dsp:nvSpPr>
        <dsp:cNvPr id="0" name=""/>
        <dsp:cNvSpPr/>
      </dsp:nvSpPr>
      <dsp:spPr>
        <a:xfrm>
          <a:off x="0" y="5642819"/>
          <a:ext cx="4680519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0446673"/>
              <a:satOff val="-15674"/>
              <a:lumOff val="-25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4AC436-EB28-4460-8FAE-605CC3C09206}">
      <dsp:nvSpPr>
        <dsp:cNvPr id="0" name=""/>
        <dsp:cNvSpPr/>
      </dsp:nvSpPr>
      <dsp:spPr>
        <a:xfrm>
          <a:off x="250838" y="5509979"/>
          <a:ext cx="3276363" cy="265680"/>
        </a:xfrm>
        <a:prstGeom prst="roundRect">
          <a:avLst/>
        </a:prstGeom>
        <a:solidFill>
          <a:schemeClr val="accent3">
            <a:hueOff val="10446673"/>
            <a:satOff val="-15674"/>
            <a:lumOff val="-25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839" tIns="0" rIns="123839" bIns="0" numCol="1" spcCol="1270" anchor="ctr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latin typeface="Arial Black" pitchFamily="34" charset="0"/>
            </a:rPr>
            <a:t>МБДОУ ДС №71 «Почемучка»</a:t>
          </a:r>
          <a:endParaRPr lang="ru-RU" sz="900" kern="1200" dirty="0">
            <a:latin typeface="Arial Black" pitchFamily="34" charset="0"/>
          </a:endParaRPr>
        </a:p>
      </dsp:txBody>
      <dsp:txXfrm>
        <a:off x="250838" y="5509979"/>
        <a:ext cx="3276363" cy="265680"/>
      </dsp:txXfrm>
    </dsp:sp>
    <dsp:sp modelId="{8BCF6610-39CF-4BBA-B1E8-96FE729421BF}">
      <dsp:nvSpPr>
        <dsp:cNvPr id="0" name=""/>
        <dsp:cNvSpPr/>
      </dsp:nvSpPr>
      <dsp:spPr>
        <a:xfrm>
          <a:off x="0" y="6051059"/>
          <a:ext cx="4680519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C462EC-0B03-4DA6-9B1B-FECA93B5577A}">
      <dsp:nvSpPr>
        <dsp:cNvPr id="0" name=""/>
        <dsp:cNvSpPr/>
      </dsp:nvSpPr>
      <dsp:spPr>
        <a:xfrm>
          <a:off x="250838" y="5918219"/>
          <a:ext cx="3276363" cy="265680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839" tIns="0" rIns="123839" bIns="0" numCol="1" spcCol="1270" anchor="ctr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latin typeface="Arial Black" pitchFamily="34" charset="0"/>
            </a:rPr>
            <a:t>МБДОУ ДС №73 «Мишутка»</a:t>
          </a:r>
          <a:endParaRPr lang="ru-RU" sz="900" kern="1200" dirty="0">
            <a:latin typeface="Arial Black" pitchFamily="34" charset="0"/>
          </a:endParaRPr>
        </a:p>
      </dsp:txBody>
      <dsp:txXfrm>
        <a:off x="250838" y="5918219"/>
        <a:ext cx="3276363" cy="26568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854900F-99AB-40FB-B806-8E93E10F1177}">
      <dsp:nvSpPr>
        <dsp:cNvPr id="0" name=""/>
        <dsp:cNvSpPr/>
      </dsp:nvSpPr>
      <dsp:spPr>
        <a:xfrm>
          <a:off x="0" y="660032"/>
          <a:ext cx="4680519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111B9C-7478-4A32-90BC-D4626C0D8C5C}">
      <dsp:nvSpPr>
        <dsp:cNvPr id="0" name=""/>
        <dsp:cNvSpPr/>
      </dsp:nvSpPr>
      <dsp:spPr>
        <a:xfrm>
          <a:off x="237855" y="453392"/>
          <a:ext cx="4438261" cy="4132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839" tIns="0" rIns="123839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Black" pitchFamily="34" charset="0"/>
            </a:rPr>
            <a:t>МБОУ «ООШ №2»</a:t>
          </a:r>
          <a:endParaRPr lang="ru-RU" sz="1400" kern="1200" dirty="0">
            <a:latin typeface="Arial Black" pitchFamily="34" charset="0"/>
          </a:endParaRPr>
        </a:p>
      </dsp:txBody>
      <dsp:txXfrm>
        <a:off x="237855" y="453392"/>
        <a:ext cx="4438261" cy="413280"/>
      </dsp:txXfrm>
    </dsp:sp>
    <dsp:sp modelId="{0DE56C81-C91C-4FE9-8966-6D54EF39A597}">
      <dsp:nvSpPr>
        <dsp:cNvPr id="0" name=""/>
        <dsp:cNvSpPr/>
      </dsp:nvSpPr>
      <dsp:spPr>
        <a:xfrm>
          <a:off x="0" y="1295072"/>
          <a:ext cx="4680519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4B59D1-3954-443A-9319-6D77F82EB0D1}">
      <dsp:nvSpPr>
        <dsp:cNvPr id="0" name=""/>
        <dsp:cNvSpPr/>
      </dsp:nvSpPr>
      <dsp:spPr>
        <a:xfrm>
          <a:off x="237855" y="1088432"/>
          <a:ext cx="4438261" cy="413280"/>
        </a:xfrm>
        <a:prstGeom prst="roundRect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839" tIns="0" rIns="123839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Black" pitchFamily="34" charset="0"/>
            </a:rPr>
            <a:t>МАОУ «СОШ №24 с УИОП»</a:t>
          </a:r>
          <a:endParaRPr lang="ru-RU" sz="1400" kern="1200" dirty="0">
            <a:latin typeface="Arial Black" pitchFamily="34" charset="0"/>
          </a:endParaRPr>
        </a:p>
      </dsp:txBody>
      <dsp:txXfrm>
        <a:off x="237855" y="1088432"/>
        <a:ext cx="4438261" cy="413280"/>
      </dsp:txXfrm>
    </dsp:sp>
    <dsp:sp modelId="{CB073246-B91E-4E40-A6B2-D776D1D08CFC}">
      <dsp:nvSpPr>
        <dsp:cNvPr id="0" name=""/>
        <dsp:cNvSpPr/>
      </dsp:nvSpPr>
      <dsp:spPr>
        <a:xfrm>
          <a:off x="0" y="1930112"/>
          <a:ext cx="4680519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D091D2-70CE-4ADA-ACFB-778961F95272}">
      <dsp:nvSpPr>
        <dsp:cNvPr id="0" name=""/>
        <dsp:cNvSpPr/>
      </dsp:nvSpPr>
      <dsp:spPr>
        <a:xfrm>
          <a:off x="237855" y="1723472"/>
          <a:ext cx="4438261" cy="413280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839" tIns="0" rIns="123839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Black" pitchFamily="34" charset="0"/>
            </a:rPr>
            <a:t>ОАНО «Православная гимназия №38»</a:t>
          </a:r>
          <a:endParaRPr lang="ru-RU" sz="1400" kern="1200" dirty="0">
            <a:latin typeface="Arial Black" pitchFamily="34" charset="0"/>
          </a:endParaRPr>
        </a:p>
      </dsp:txBody>
      <dsp:txXfrm>
        <a:off x="237855" y="1723472"/>
        <a:ext cx="4438261" cy="41328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1E1B94D-A94D-4FD2-A416-BAC52EE8C5AF}">
      <dsp:nvSpPr>
        <dsp:cNvPr id="0" name=""/>
        <dsp:cNvSpPr/>
      </dsp:nvSpPr>
      <dsp:spPr>
        <a:xfrm>
          <a:off x="0" y="741638"/>
          <a:ext cx="756084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DD8F81-3C76-4374-A39B-F1F199E27799}">
      <dsp:nvSpPr>
        <dsp:cNvPr id="0" name=""/>
        <dsp:cNvSpPr/>
      </dsp:nvSpPr>
      <dsp:spPr>
        <a:xfrm>
          <a:off x="350665" y="44438"/>
          <a:ext cx="7199034" cy="99905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0047" tIns="0" rIns="200047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 Black" panose="020B0A04020102020204" pitchFamily="34" charset="0"/>
              <a:cs typeface="Times New Roman" panose="02020603050405020304" pitchFamily="18" charset="0"/>
            </a:rPr>
            <a:t>Организация работы методической службы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 Black" panose="020B0A04020102020204" pitchFamily="34" charset="0"/>
              <a:cs typeface="Times New Roman" panose="02020603050405020304" pitchFamily="18" charset="0"/>
            </a:rPr>
            <a:t>МБУ ДО «ЦТТ и ПО» </a:t>
          </a:r>
          <a:endParaRPr lang="ru-RU" sz="1600" kern="1200" dirty="0">
            <a:latin typeface="Arial Black" panose="020B0A04020102020204" pitchFamily="34" charset="0"/>
            <a:cs typeface="Times New Roman" panose="02020603050405020304" pitchFamily="18" charset="0"/>
          </a:endParaRPr>
        </a:p>
      </dsp:txBody>
      <dsp:txXfrm>
        <a:off x="350665" y="44438"/>
        <a:ext cx="7199034" cy="999059"/>
      </dsp:txXfrm>
    </dsp:sp>
    <dsp:sp modelId="{0CD1F4C8-42A4-4D1E-A631-695AA5BD6569}">
      <dsp:nvSpPr>
        <dsp:cNvPr id="0" name=""/>
        <dsp:cNvSpPr/>
      </dsp:nvSpPr>
      <dsp:spPr>
        <a:xfrm>
          <a:off x="0" y="2089177"/>
          <a:ext cx="756084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3750088"/>
              <a:satOff val="-5627"/>
              <a:lumOff val="-91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36711C-00F5-4AAC-814E-EBE044B5DEE4}">
      <dsp:nvSpPr>
        <dsp:cNvPr id="0" name=""/>
        <dsp:cNvSpPr/>
      </dsp:nvSpPr>
      <dsp:spPr>
        <a:xfrm>
          <a:off x="359952" y="1414838"/>
          <a:ext cx="7199034" cy="999059"/>
        </a:xfrm>
        <a:prstGeom prst="roundRect">
          <a:avLst/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0047" tIns="0" rIns="200047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 Black" panose="020B0A04020102020204" pitchFamily="34" charset="0"/>
              <a:cs typeface="Times New Roman" panose="02020603050405020304" pitchFamily="18" charset="0"/>
            </a:rPr>
            <a:t>Повышение квалификации педагогов  </a:t>
          </a:r>
          <a:endParaRPr lang="ru-RU" sz="1600" kern="1200" dirty="0">
            <a:latin typeface="Arial Black" panose="020B0A04020102020204" pitchFamily="34" charset="0"/>
            <a:cs typeface="Times New Roman" panose="02020603050405020304" pitchFamily="18" charset="0"/>
          </a:endParaRPr>
        </a:p>
      </dsp:txBody>
      <dsp:txXfrm>
        <a:off x="359952" y="1414838"/>
        <a:ext cx="7199034" cy="999059"/>
      </dsp:txXfrm>
    </dsp:sp>
    <dsp:sp modelId="{DC9DEA95-37B6-4929-98BF-3172B095C465}">
      <dsp:nvSpPr>
        <dsp:cNvPr id="0" name=""/>
        <dsp:cNvSpPr/>
      </dsp:nvSpPr>
      <dsp:spPr>
        <a:xfrm>
          <a:off x="0" y="3436717"/>
          <a:ext cx="756084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7500176"/>
              <a:satOff val="-11253"/>
              <a:lumOff val="-183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B19657-1CB0-4871-8D12-8502A93B22E8}">
      <dsp:nvSpPr>
        <dsp:cNvPr id="0" name=""/>
        <dsp:cNvSpPr/>
      </dsp:nvSpPr>
      <dsp:spPr>
        <a:xfrm>
          <a:off x="359952" y="2762377"/>
          <a:ext cx="7199034" cy="999059"/>
        </a:xfrm>
        <a:prstGeom prst="roundRect">
          <a:avLst/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0047" tIns="0" rIns="200047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 Black" panose="020B0A04020102020204" pitchFamily="34" charset="0"/>
              <a:cs typeface="Times New Roman" panose="02020603050405020304" pitchFamily="18" charset="0"/>
            </a:rPr>
            <a:t>Совершенствование материально-технической базы</a:t>
          </a:r>
          <a:endParaRPr lang="ru-RU" sz="1600" kern="1200" dirty="0">
            <a:latin typeface="Arial Black" panose="020B0A04020102020204" pitchFamily="34" charset="0"/>
            <a:cs typeface="Times New Roman" panose="02020603050405020304" pitchFamily="18" charset="0"/>
          </a:endParaRPr>
        </a:p>
      </dsp:txBody>
      <dsp:txXfrm>
        <a:off x="359952" y="2762377"/>
        <a:ext cx="7199034" cy="999059"/>
      </dsp:txXfrm>
    </dsp:sp>
    <dsp:sp modelId="{03F1FBCE-5B9F-4C89-BB11-EA6A7717BECB}">
      <dsp:nvSpPr>
        <dsp:cNvPr id="0" name=""/>
        <dsp:cNvSpPr/>
      </dsp:nvSpPr>
      <dsp:spPr>
        <a:xfrm>
          <a:off x="0" y="4415115"/>
          <a:ext cx="756084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AEDF60-1EC1-4B54-8AEF-F25B8BF53693}">
      <dsp:nvSpPr>
        <dsp:cNvPr id="0" name=""/>
        <dsp:cNvSpPr/>
      </dsp:nvSpPr>
      <dsp:spPr>
        <a:xfrm>
          <a:off x="359952" y="4109917"/>
          <a:ext cx="7199034" cy="649440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0047" tIns="0" rIns="200047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 Black" panose="020B0A04020102020204" pitchFamily="34" charset="0"/>
              <a:cs typeface="Times New Roman" panose="02020603050405020304" pitchFamily="18" charset="0"/>
            </a:rPr>
            <a:t>     Повышение качества образования</a:t>
          </a:r>
          <a:endParaRPr lang="ru-RU" sz="1600" kern="1200" dirty="0">
            <a:latin typeface="Arial Black" panose="020B0A04020102020204" pitchFamily="34" charset="0"/>
            <a:cs typeface="Times New Roman" panose="02020603050405020304" pitchFamily="18" charset="0"/>
          </a:endParaRPr>
        </a:p>
      </dsp:txBody>
      <dsp:txXfrm>
        <a:off x="359952" y="4109917"/>
        <a:ext cx="7199034" cy="64944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9BDB0CE-6754-4544-AA0D-3F4893260F0F}">
      <dsp:nvSpPr>
        <dsp:cNvPr id="0" name=""/>
        <dsp:cNvSpPr/>
      </dsp:nvSpPr>
      <dsp:spPr>
        <a:xfrm>
          <a:off x="0" y="55995"/>
          <a:ext cx="4104455" cy="16258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i="0" kern="1200" dirty="0" err="1" smtClean="0"/>
            <a:t>Старооскольский</a:t>
          </a:r>
          <a:r>
            <a:rPr lang="ru-RU" sz="1300" b="1" i="0" kern="1200" dirty="0" smtClean="0"/>
            <a:t> филиал федерального государственного бюджетного образовательного учреждения высшего образования «Российский государственный геологоразведочный университет имени Серго Орджоникидзе</a:t>
          </a:r>
          <a:endParaRPr lang="ru-RU" sz="1300" kern="1200" dirty="0"/>
        </a:p>
      </dsp:txBody>
      <dsp:txXfrm>
        <a:off x="931619" y="55995"/>
        <a:ext cx="3172836" cy="1625887"/>
      </dsp:txXfrm>
    </dsp:sp>
    <dsp:sp modelId="{5461F9D2-62EA-40C0-939D-2628E109C448}">
      <dsp:nvSpPr>
        <dsp:cNvPr id="0" name=""/>
        <dsp:cNvSpPr/>
      </dsp:nvSpPr>
      <dsp:spPr>
        <a:xfrm>
          <a:off x="72010" y="576065"/>
          <a:ext cx="967182" cy="74180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79B8D9-3840-4E05-A54F-A42E6C2FAB97}">
      <dsp:nvSpPr>
        <dsp:cNvPr id="0" name=""/>
        <dsp:cNvSpPr/>
      </dsp:nvSpPr>
      <dsp:spPr>
        <a:xfrm>
          <a:off x="9443" y="1736615"/>
          <a:ext cx="4104455" cy="11072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i="0" kern="1200" dirty="0" smtClean="0"/>
            <a:t>Областное государственное автономное профессиональное образовательное учреждение</a:t>
          </a:r>
        </a:p>
        <a:p>
          <a:pPr lvl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i="0" kern="1200" dirty="0" smtClean="0"/>
            <a:t>"</a:t>
          </a:r>
          <a:r>
            <a:rPr lang="ru-RU" sz="1300" b="1" i="0" kern="1200" dirty="0" err="1" smtClean="0"/>
            <a:t>Старооскольский</a:t>
          </a:r>
          <a:r>
            <a:rPr lang="ru-RU" sz="1300" b="1" i="0" kern="1200" dirty="0" smtClean="0"/>
            <a:t> индустриально-технологический техникум"</a:t>
          </a:r>
          <a:endParaRPr lang="ru-RU" sz="1300" b="1" kern="1200" dirty="0"/>
        </a:p>
      </dsp:txBody>
      <dsp:txXfrm>
        <a:off x="941062" y="1736615"/>
        <a:ext cx="3172836" cy="1107281"/>
      </dsp:txXfrm>
    </dsp:sp>
    <dsp:sp modelId="{107975F1-AAD2-4072-9C01-C51638077811}">
      <dsp:nvSpPr>
        <dsp:cNvPr id="0" name=""/>
        <dsp:cNvSpPr/>
      </dsp:nvSpPr>
      <dsp:spPr>
        <a:xfrm>
          <a:off x="72005" y="1944217"/>
          <a:ext cx="1080120" cy="74180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42B6CA-3C9E-40F2-ADDD-6A3DCB50267A}">
      <dsp:nvSpPr>
        <dsp:cNvPr id="0" name=""/>
        <dsp:cNvSpPr/>
      </dsp:nvSpPr>
      <dsp:spPr>
        <a:xfrm>
          <a:off x="18887" y="2954624"/>
          <a:ext cx="4104455" cy="11072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i="0" kern="1200" dirty="0" smtClean="0"/>
            <a:t>НИТУ </a:t>
          </a:r>
          <a:r>
            <a:rPr lang="ru-RU" sz="1300" b="0" i="0" kern="1200" dirty="0" err="1" smtClean="0"/>
            <a:t>МИСиС</a:t>
          </a:r>
          <a:r>
            <a:rPr lang="ru-RU" sz="1300" b="0" i="0" kern="1200" dirty="0" smtClean="0"/>
            <a:t> (Национальный исследовательский технологический университет «</a:t>
          </a:r>
          <a:r>
            <a:rPr lang="ru-RU" sz="1300" b="0" i="0" kern="1200" dirty="0" err="1" smtClean="0"/>
            <a:t>МИСиС</a:t>
          </a:r>
          <a:r>
            <a:rPr lang="ru-RU" sz="1300" b="0" i="0" kern="1200" dirty="0" smtClean="0"/>
            <a:t>»)</a:t>
          </a:r>
          <a:endParaRPr lang="ru-RU" sz="1300" kern="1200" dirty="0"/>
        </a:p>
      </dsp:txBody>
      <dsp:txXfrm>
        <a:off x="950506" y="2954624"/>
        <a:ext cx="3172836" cy="1107281"/>
      </dsp:txXfrm>
    </dsp:sp>
    <dsp:sp modelId="{CC9A751F-B480-4CE6-B3F9-3C99EAC2AD66}">
      <dsp:nvSpPr>
        <dsp:cNvPr id="0" name=""/>
        <dsp:cNvSpPr/>
      </dsp:nvSpPr>
      <dsp:spPr>
        <a:xfrm>
          <a:off x="72009" y="3168352"/>
          <a:ext cx="1117897" cy="74181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9BDB0CE-6754-4544-AA0D-3F4893260F0F}">
      <dsp:nvSpPr>
        <dsp:cNvPr id="0" name=""/>
        <dsp:cNvSpPr/>
      </dsp:nvSpPr>
      <dsp:spPr>
        <a:xfrm>
          <a:off x="0" y="0"/>
          <a:ext cx="4536505" cy="10450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i="0" kern="1200" dirty="0" smtClean="0"/>
            <a:t>АО «Стойленский горно-обогатительный комбинат»</a:t>
          </a:r>
          <a:endParaRPr lang="ru-RU" sz="2100" b="1" kern="1200" dirty="0"/>
        </a:p>
      </dsp:txBody>
      <dsp:txXfrm>
        <a:off x="1042962" y="0"/>
        <a:ext cx="3493542" cy="1045003"/>
      </dsp:txXfrm>
    </dsp:sp>
    <dsp:sp modelId="{5461F9D2-62EA-40C0-939D-2628E109C448}">
      <dsp:nvSpPr>
        <dsp:cNvPr id="0" name=""/>
        <dsp:cNvSpPr/>
      </dsp:nvSpPr>
      <dsp:spPr>
        <a:xfrm>
          <a:off x="113042" y="139050"/>
          <a:ext cx="935391" cy="752685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79B8D9-3840-4E05-A54F-A42E6C2FAB97}">
      <dsp:nvSpPr>
        <dsp:cNvPr id="0" name=""/>
        <dsp:cNvSpPr/>
      </dsp:nvSpPr>
      <dsp:spPr>
        <a:xfrm>
          <a:off x="0" y="1180665"/>
          <a:ext cx="4536505" cy="13566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i="0" kern="1200" dirty="0" smtClean="0"/>
            <a:t>АО «Лебединский горно-обогатительный комбинат»</a:t>
          </a:r>
          <a:endParaRPr lang="ru-RU" sz="2100" b="1" kern="1200" dirty="0"/>
        </a:p>
      </dsp:txBody>
      <dsp:txXfrm>
        <a:off x="1042962" y="1180665"/>
        <a:ext cx="3493542" cy="1356619"/>
      </dsp:txXfrm>
    </dsp:sp>
    <dsp:sp modelId="{107975F1-AAD2-4072-9C01-C51638077811}">
      <dsp:nvSpPr>
        <dsp:cNvPr id="0" name=""/>
        <dsp:cNvSpPr/>
      </dsp:nvSpPr>
      <dsp:spPr>
        <a:xfrm>
          <a:off x="137603" y="1460026"/>
          <a:ext cx="873295" cy="802673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42B6CA-3C9E-40F2-ADDD-6A3DCB50267A}">
      <dsp:nvSpPr>
        <dsp:cNvPr id="0" name=""/>
        <dsp:cNvSpPr/>
      </dsp:nvSpPr>
      <dsp:spPr>
        <a:xfrm>
          <a:off x="0" y="2672947"/>
          <a:ext cx="4536505" cy="13566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i="0" kern="1200" dirty="0" smtClean="0"/>
            <a:t>АО «ОЭМК» им. </a:t>
          </a:r>
          <a:r>
            <a:rPr lang="ru-RU" sz="2100" b="1" i="0" kern="1200" dirty="0" err="1" smtClean="0"/>
            <a:t>А.А.Угарова</a:t>
          </a:r>
          <a:r>
            <a:rPr lang="ru-RU" sz="2100" b="1" i="0" kern="1200" dirty="0" smtClean="0"/>
            <a:t> </a:t>
          </a:r>
          <a:endParaRPr lang="ru-RU" sz="2100" b="1" kern="1200" dirty="0"/>
        </a:p>
      </dsp:txBody>
      <dsp:txXfrm>
        <a:off x="1042962" y="2672947"/>
        <a:ext cx="3493542" cy="1356619"/>
      </dsp:txXfrm>
    </dsp:sp>
    <dsp:sp modelId="{CC9A751F-B480-4CE6-B3F9-3C99EAC2AD66}">
      <dsp:nvSpPr>
        <dsp:cNvPr id="0" name=""/>
        <dsp:cNvSpPr/>
      </dsp:nvSpPr>
      <dsp:spPr>
        <a:xfrm>
          <a:off x="127078" y="2989571"/>
          <a:ext cx="885271" cy="548095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B2C4043-950B-4DD4-A439-5554C370C1A9}">
      <dsp:nvSpPr>
        <dsp:cNvPr id="0" name=""/>
        <dsp:cNvSpPr/>
      </dsp:nvSpPr>
      <dsp:spPr>
        <a:xfrm>
          <a:off x="0" y="326552"/>
          <a:ext cx="3624064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A10503-D525-42BB-A4CA-42D1EDA83FF8}">
      <dsp:nvSpPr>
        <dsp:cNvPr id="0" name=""/>
        <dsp:cNvSpPr/>
      </dsp:nvSpPr>
      <dsp:spPr>
        <a:xfrm>
          <a:off x="172532" y="84894"/>
          <a:ext cx="3450643" cy="3744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887" tIns="0" rIns="95887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Акция «Твоя карьера в твоих рука»</a:t>
          </a:r>
          <a:endParaRPr lang="ru-RU" sz="1400" kern="1200" dirty="0"/>
        </a:p>
      </dsp:txBody>
      <dsp:txXfrm>
        <a:off x="172532" y="84894"/>
        <a:ext cx="3450643" cy="374497"/>
      </dsp:txXfrm>
    </dsp:sp>
    <dsp:sp modelId="{D5B75126-EBA7-44FF-9D7E-DF92CDE9A5EE}">
      <dsp:nvSpPr>
        <dsp:cNvPr id="0" name=""/>
        <dsp:cNvSpPr/>
      </dsp:nvSpPr>
      <dsp:spPr>
        <a:xfrm>
          <a:off x="0" y="857804"/>
          <a:ext cx="3624064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032CAD-DB51-46D6-8004-45685303990A}">
      <dsp:nvSpPr>
        <dsp:cNvPr id="0" name=""/>
        <dsp:cNvSpPr/>
      </dsp:nvSpPr>
      <dsp:spPr>
        <a:xfrm>
          <a:off x="172532" y="601952"/>
          <a:ext cx="3450643" cy="38869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887" tIns="0" rIns="95887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Муниципальный конкурс детского творчества «Про - </a:t>
          </a:r>
          <a:r>
            <a:rPr lang="en-US" sz="1400" kern="1200" dirty="0" smtClean="0"/>
            <a:t>Lego</a:t>
          </a:r>
          <a:r>
            <a:rPr lang="ru-RU" sz="1400" kern="1200" dirty="0" smtClean="0"/>
            <a:t>»</a:t>
          </a:r>
          <a:endParaRPr lang="ru-RU" sz="1400" kern="1200" dirty="0"/>
        </a:p>
      </dsp:txBody>
      <dsp:txXfrm>
        <a:off x="172532" y="601952"/>
        <a:ext cx="3450643" cy="388692"/>
      </dsp:txXfrm>
    </dsp:sp>
    <dsp:sp modelId="{2D4C5C3A-BC3C-4958-A7CC-5735424ADB2F}">
      <dsp:nvSpPr>
        <dsp:cNvPr id="0" name=""/>
        <dsp:cNvSpPr/>
      </dsp:nvSpPr>
      <dsp:spPr>
        <a:xfrm>
          <a:off x="0" y="1425537"/>
          <a:ext cx="3624064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F73CD5-3BFE-4BB6-927A-9663DB43F0B7}">
      <dsp:nvSpPr>
        <dsp:cNvPr id="0" name=""/>
        <dsp:cNvSpPr/>
      </dsp:nvSpPr>
      <dsp:spPr>
        <a:xfrm>
          <a:off x="174478" y="1133204"/>
          <a:ext cx="3448560" cy="42517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887" tIns="0" rIns="95887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Муниципальный конкурс «Формул безопасности»</a:t>
          </a:r>
          <a:endParaRPr lang="ru-RU" sz="1400" kern="1200" dirty="0"/>
        </a:p>
      </dsp:txBody>
      <dsp:txXfrm>
        <a:off x="174478" y="1133204"/>
        <a:ext cx="3448560" cy="425173"/>
      </dsp:txXfrm>
    </dsp:sp>
    <dsp:sp modelId="{D06C6740-BD52-42BF-B53C-E8D088939A61}">
      <dsp:nvSpPr>
        <dsp:cNvPr id="0" name=""/>
        <dsp:cNvSpPr/>
      </dsp:nvSpPr>
      <dsp:spPr>
        <a:xfrm>
          <a:off x="0" y="1891273"/>
          <a:ext cx="3624064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869BD7-29D5-4335-9980-4C1133FD0765}">
      <dsp:nvSpPr>
        <dsp:cNvPr id="0" name=""/>
        <dsp:cNvSpPr/>
      </dsp:nvSpPr>
      <dsp:spPr>
        <a:xfrm>
          <a:off x="172532" y="1700937"/>
          <a:ext cx="3450643" cy="3231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887" tIns="0" rIns="95887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Муниципальный конкурс «БУМ мастер»</a:t>
          </a:r>
          <a:endParaRPr lang="ru-RU" sz="1400" kern="1200" dirty="0"/>
        </a:p>
      </dsp:txBody>
      <dsp:txXfrm>
        <a:off x="172532" y="1700937"/>
        <a:ext cx="3450643" cy="323175"/>
      </dsp:txXfrm>
    </dsp:sp>
    <dsp:sp modelId="{CE5693A7-66A8-497C-9795-F55A1950B5DE}">
      <dsp:nvSpPr>
        <dsp:cNvPr id="0" name=""/>
        <dsp:cNvSpPr/>
      </dsp:nvSpPr>
      <dsp:spPr>
        <a:xfrm>
          <a:off x="0" y="2455882"/>
          <a:ext cx="3624064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9622C5-2CE2-43B3-A9F0-A6A9FFC8F673}">
      <dsp:nvSpPr>
        <dsp:cNvPr id="0" name=""/>
        <dsp:cNvSpPr/>
      </dsp:nvSpPr>
      <dsp:spPr>
        <a:xfrm>
          <a:off x="172532" y="2166673"/>
          <a:ext cx="3450643" cy="4220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887" tIns="0" rIns="95887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Муниципальный конкурс «Эйнштейны»</a:t>
          </a:r>
          <a:endParaRPr lang="ru-RU" sz="1400" kern="1200" dirty="0"/>
        </a:p>
      </dsp:txBody>
      <dsp:txXfrm>
        <a:off x="172532" y="2166673"/>
        <a:ext cx="3450643" cy="422048"/>
      </dsp:txXfrm>
    </dsp:sp>
    <dsp:sp modelId="{A0B3E92D-5FEB-4CB6-9B46-0D269B63292A}">
      <dsp:nvSpPr>
        <dsp:cNvPr id="0" name=""/>
        <dsp:cNvSpPr/>
      </dsp:nvSpPr>
      <dsp:spPr>
        <a:xfrm>
          <a:off x="0" y="3086039"/>
          <a:ext cx="3624064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0B4ACC-E91C-42A4-92C8-FC040B4E441D}">
      <dsp:nvSpPr>
        <dsp:cNvPr id="0" name=""/>
        <dsp:cNvSpPr/>
      </dsp:nvSpPr>
      <dsp:spPr>
        <a:xfrm>
          <a:off x="172532" y="2731282"/>
          <a:ext cx="3450643" cy="4875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887" tIns="0" rIns="95887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Международные соревнования по КВ «Шестая рота»</a:t>
          </a:r>
          <a:endParaRPr lang="ru-RU" sz="1400" kern="1200" dirty="0"/>
        </a:p>
      </dsp:txBody>
      <dsp:txXfrm>
        <a:off x="172532" y="2731282"/>
        <a:ext cx="3450643" cy="487597"/>
      </dsp:txXfrm>
    </dsp:sp>
    <dsp:sp modelId="{25199F40-1114-4242-B67E-D7B37214BFCD}">
      <dsp:nvSpPr>
        <dsp:cNvPr id="0" name=""/>
        <dsp:cNvSpPr/>
      </dsp:nvSpPr>
      <dsp:spPr>
        <a:xfrm>
          <a:off x="0" y="3752305"/>
          <a:ext cx="3624064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9F4F3C-D006-4746-A016-D3A45C4DD8FF}">
      <dsp:nvSpPr>
        <dsp:cNvPr id="0" name=""/>
        <dsp:cNvSpPr/>
      </dsp:nvSpPr>
      <dsp:spPr>
        <a:xfrm>
          <a:off x="173420" y="3378753"/>
          <a:ext cx="3450643" cy="5237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887" tIns="0" rIns="95887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Международные соревнования по КВ «Служу отечеству»</a:t>
          </a:r>
          <a:endParaRPr lang="ru-RU" sz="1400" kern="1200" dirty="0"/>
        </a:p>
      </dsp:txBody>
      <dsp:txXfrm>
        <a:off x="173420" y="3378753"/>
        <a:ext cx="3450643" cy="5237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4#2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757816-DF28-4596-AAF9-0A714DBC3D76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E7598F-7250-4914-8212-E64D9F575B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743720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01CC1B-B627-FD4F-A467-D89C96BAFB15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491418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01CC1B-B627-FD4F-A467-D89C96BAFB15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491418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01CC1B-B627-FD4F-A467-D89C96BAFB15}" type="slidenum">
              <a:rPr lang="ru-RU" smtClean="0">
                <a:solidFill>
                  <a:prstClr val="black"/>
                </a:solidFill>
              </a:rPr>
              <a:pPr/>
              <a:t>8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52060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7598F-7250-4914-8212-E64D9F575B1F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72792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4572000" y="3790950"/>
            <a:ext cx="4572000" cy="228600"/>
          </a:xfrm>
          <a:prstGeom prst="rect">
            <a:avLst/>
          </a:prstGeom>
          <a:solidFill>
            <a:srgbClr val="5C73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1108075"/>
            <a:ext cx="4572000" cy="228600"/>
          </a:xfrm>
          <a:prstGeom prst="rect">
            <a:avLst/>
          </a:prstGeom>
          <a:solidFill>
            <a:srgbClr val="5C73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62075"/>
            <a:ext cx="9144000" cy="239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 userDrawn="1"/>
        </p:nvSpPr>
        <p:spPr>
          <a:xfrm>
            <a:off x="14478000" y="254000"/>
            <a:ext cx="3933825" cy="1493838"/>
          </a:xfrm>
          <a:prstGeom prst="rect">
            <a:avLst/>
          </a:prstGeom>
          <a:solidFill>
            <a:srgbClr val="E95E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 userDrawn="1"/>
        </p:nvSpPr>
        <p:spPr>
          <a:xfrm rot="16200000">
            <a:off x="11410950" y="1933576"/>
            <a:ext cx="168275" cy="171450"/>
          </a:xfrm>
          <a:prstGeom prst="rect">
            <a:avLst/>
          </a:prstGeom>
          <a:solidFill>
            <a:srgbClr val="E95E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grpSp>
        <p:nvGrpSpPr>
          <p:cNvPr id="9" name="Group 4"/>
          <p:cNvGrpSpPr>
            <a:grpSpLocks noChangeAspect="1"/>
          </p:cNvGrpSpPr>
          <p:nvPr userDrawn="1"/>
        </p:nvGrpSpPr>
        <p:grpSpPr bwMode="auto">
          <a:xfrm>
            <a:off x="284163" y="1644650"/>
            <a:ext cx="1443037" cy="1855788"/>
            <a:chOff x="1816" y="774"/>
            <a:chExt cx="777" cy="999"/>
          </a:xfrm>
        </p:grpSpPr>
        <p:sp>
          <p:nvSpPr>
            <p:cNvPr id="10" name="Freeform 5"/>
            <p:cNvSpPr>
              <a:spLocks/>
            </p:cNvSpPr>
            <p:nvPr userDrawn="1"/>
          </p:nvSpPr>
          <p:spPr bwMode="auto">
            <a:xfrm>
              <a:off x="2516" y="1445"/>
              <a:ext cx="77" cy="103"/>
            </a:xfrm>
            <a:custGeom>
              <a:avLst/>
              <a:gdLst>
                <a:gd name="T0" fmla="*/ 0 w 1308"/>
                <a:gd name="T1" fmla="*/ 0 h 1739"/>
                <a:gd name="T2" fmla="*/ 77 w 1308"/>
                <a:gd name="T3" fmla="*/ 0 h 1739"/>
                <a:gd name="T4" fmla="*/ 77 w 1308"/>
                <a:gd name="T5" fmla="*/ 3 h 1739"/>
                <a:gd name="T6" fmla="*/ 77 w 1308"/>
                <a:gd name="T7" fmla="*/ 5 h 1739"/>
                <a:gd name="T8" fmla="*/ 77 w 1308"/>
                <a:gd name="T9" fmla="*/ 6 h 1739"/>
                <a:gd name="T10" fmla="*/ 77 w 1308"/>
                <a:gd name="T11" fmla="*/ 9 h 1739"/>
                <a:gd name="T12" fmla="*/ 63 w 1308"/>
                <a:gd name="T13" fmla="*/ 8 h 1739"/>
                <a:gd name="T14" fmla="*/ 61 w 1308"/>
                <a:gd name="T15" fmla="*/ 8 h 1739"/>
                <a:gd name="T16" fmla="*/ 60 w 1308"/>
                <a:gd name="T17" fmla="*/ 8 h 1739"/>
                <a:gd name="T18" fmla="*/ 58 w 1308"/>
                <a:gd name="T19" fmla="*/ 8 h 1739"/>
                <a:gd name="T20" fmla="*/ 56 w 1308"/>
                <a:gd name="T21" fmla="*/ 8 h 1739"/>
                <a:gd name="T22" fmla="*/ 54 w 1308"/>
                <a:gd name="T23" fmla="*/ 8 h 1739"/>
                <a:gd name="T24" fmla="*/ 53 w 1308"/>
                <a:gd name="T25" fmla="*/ 7 h 1739"/>
                <a:gd name="T26" fmla="*/ 51 w 1308"/>
                <a:gd name="T27" fmla="*/ 7 h 1739"/>
                <a:gd name="T28" fmla="*/ 50 w 1308"/>
                <a:gd name="T29" fmla="*/ 7 h 1739"/>
                <a:gd name="T30" fmla="*/ 48 w 1308"/>
                <a:gd name="T31" fmla="*/ 7 h 1739"/>
                <a:gd name="T32" fmla="*/ 47 w 1308"/>
                <a:gd name="T33" fmla="*/ 7 h 1739"/>
                <a:gd name="T34" fmla="*/ 46 w 1308"/>
                <a:gd name="T35" fmla="*/ 7 h 1739"/>
                <a:gd name="T36" fmla="*/ 46 w 1308"/>
                <a:gd name="T37" fmla="*/ 7 h 1739"/>
                <a:gd name="T38" fmla="*/ 46 w 1308"/>
                <a:gd name="T39" fmla="*/ 103 h 1739"/>
                <a:gd name="T40" fmla="*/ 44 w 1308"/>
                <a:gd name="T41" fmla="*/ 103 h 1739"/>
                <a:gd name="T42" fmla="*/ 42 w 1308"/>
                <a:gd name="T43" fmla="*/ 103 h 1739"/>
                <a:gd name="T44" fmla="*/ 41 w 1308"/>
                <a:gd name="T45" fmla="*/ 103 h 1739"/>
                <a:gd name="T46" fmla="*/ 39 w 1308"/>
                <a:gd name="T47" fmla="*/ 103 h 1739"/>
                <a:gd name="T48" fmla="*/ 38 w 1308"/>
                <a:gd name="T49" fmla="*/ 103 h 1739"/>
                <a:gd name="T50" fmla="*/ 36 w 1308"/>
                <a:gd name="T51" fmla="*/ 103 h 1739"/>
                <a:gd name="T52" fmla="*/ 34 w 1308"/>
                <a:gd name="T53" fmla="*/ 103 h 1739"/>
                <a:gd name="T54" fmla="*/ 33 w 1308"/>
                <a:gd name="T55" fmla="*/ 103 h 1739"/>
                <a:gd name="T56" fmla="*/ 33 w 1308"/>
                <a:gd name="T57" fmla="*/ 7 h 1739"/>
                <a:gd name="T58" fmla="*/ 29 w 1308"/>
                <a:gd name="T59" fmla="*/ 7 h 1739"/>
                <a:gd name="T60" fmla="*/ 25 w 1308"/>
                <a:gd name="T61" fmla="*/ 7 h 1739"/>
                <a:gd name="T62" fmla="*/ 21 w 1308"/>
                <a:gd name="T63" fmla="*/ 8 h 1739"/>
                <a:gd name="T64" fmla="*/ 17 w 1308"/>
                <a:gd name="T65" fmla="*/ 8 h 1739"/>
                <a:gd name="T66" fmla="*/ 13 w 1308"/>
                <a:gd name="T67" fmla="*/ 8 h 1739"/>
                <a:gd name="T68" fmla="*/ 8 w 1308"/>
                <a:gd name="T69" fmla="*/ 8 h 1739"/>
                <a:gd name="T70" fmla="*/ 4 w 1308"/>
                <a:gd name="T71" fmla="*/ 9 h 1739"/>
                <a:gd name="T72" fmla="*/ 0 w 1308"/>
                <a:gd name="T73" fmla="*/ 9 h 1739"/>
                <a:gd name="T74" fmla="*/ 0 w 1308"/>
                <a:gd name="T75" fmla="*/ 7 h 1739"/>
                <a:gd name="T76" fmla="*/ 0 w 1308"/>
                <a:gd name="T77" fmla="*/ 5 h 1739"/>
                <a:gd name="T78" fmla="*/ 0 w 1308"/>
                <a:gd name="T79" fmla="*/ 3 h 1739"/>
                <a:gd name="T80" fmla="*/ 0 w 1308"/>
                <a:gd name="T81" fmla="*/ 2 h 1739"/>
                <a:gd name="T82" fmla="*/ 0 w 1308"/>
                <a:gd name="T83" fmla="*/ 0 h 173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308" h="1739">
                  <a:moveTo>
                    <a:pt x="0" y="0"/>
                  </a:moveTo>
                  <a:lnTo>
                    <a:pt x="1308" y="0"/>
                  </a:lnTo>
                  <a:lnTo>
                    <a:pt x="1302" y="46"/>
                  </a:lnTo>
                  <a:lnTo>
                    <a:pt x="1301" y="77"/>
                  </a:lnTo>
                  <a:lnTo>
                    <a:pt x="1302" y="108"/>
                  </a:lnTo>
                  <a:lnTo>
                    <a:pt x="1308" y="153"/>
                  </a:lnTo>
                  <a:lnTo>
                    <a:pt x="1063" y="132"/>
                  </a:lnTo>
                  <a:lnTo>
                    <a:pt x="1038" y="132"/>
                  </a:lnTo>
                  <a:lnTo>
                    <a:pt x="1012" y="131"/>
                  </a:lnTo>
                  <a:lnTo>
                    <a:pt x="986" y="130"/>
                  </a:lnTo>
                  <a:lnTo>
                    <a:pt x="958" y="130"/>
                  </a:lnTo>
                  <a:lnTo>
                    <a:pt x="925" y="128"/>
                  </a:lnTo>
                  <a:lnTo>
                    <a:pt x="895" y="126"/>
                  </a:lnTo>
                  <a:lnTo>
                    <a:pt x="867" y="125"/>
                  </a:lnTo>
                  <a:lnTo>
                    <a:pt x="843" y="124"/>
                  </a:lnTo>
                  <a:lnTo>
                    <a:pt x="822" y="124"/>
                  </a:lnTo>
                  <a:lnTo>
                    <a:pt x="804" y="123"/>
                  </a:lnTo>
                  <a:lnTo>
                    <a:pt x="789" y="123"/>
                  </a:lnTo>
                  <a:lnTo>
                    <a:pt x="777" y="123"/>
                  </a:lnTo>
                  <a:lnTo>
                    <a:pt x="777" y="1739"/>
                  </a:lnTo>
                  <a:lnTo>
                    <a:pt x="749" y="1736"/>
                  </a:lnTo>
                  <a:lnTo>
                    <a:pt x="720" y="1733"/>
                  </a:lnTo>
                  <a:lnTo>
                    <a:pt x="693" y="1731"/>
                  </a:lnTo>
                  <a:lnTo>
                    <a:pt x="666" y="1731"/>
                  </a:lnTo>
                  <a:lnTo>
                    <a:pt x="638" y="1731"/>
                  </a:lnTo>
                  <a:lnTo>
                    <a:pt x="610" y="1733"/>
                  </a:lnTo>
                  <a:lnTo>
                    <a:pt x="582" y="1736"/>
                  </a:lnTo>
                  <a:lnTo>
                    <a:pt x="555" y="1739"/>
                  </a:lnTo>
                  <a:lnTo>
                    <a:pt x="555" y="123"/>
                  </a:lnTo>
                  <a:lnTo>
                    <a:pt x="488" y="123"/>
                  </a:lnTo>
                  <a:lnTo>
                    <a:pt x="421" y="125"/>
                  </a:lnTo>
                  <a:lnTo>
                    <a:pt x="354" y="128"/>
                  </a:lnTo>
                  <a:lnTo>
                    <a:pt x="285" y="131"/>
                  </a:lnTo>
                  <a:lnTo>
                    <a:pt x="215" y="135"/>
                  </a:lnTo>
                  <a:lnTo>
                    <a:pt x="144" y="140"/>
                  </a:lnTo>
                  <a:lnTo>
                    <a:pt x="73" y="147"/>
                  </a:lnTo>
                  <a:lnTo>
                    <a:pt x="0" y="153"/>
                  </a:lnTo>
                  <a:lnTo>
                    <a:pt x="5" y="113"/>
                  </a:lnTo>
                  <a:lnTo>
                    <a:pt x="7" y="77"/>
                  </a:lnTo>
                  <a:lnTo>
                    <a:pt x="6" y="52"/>
                  </a:lnTo>
                  <a:lnTo>
                    <a:pt x="4" y="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Freeform 6"/>
            <p:cNvSpPr>
              <a:spLocks/>
            </p:cNvSpPr>
            <p:nvPr userDrawn="1"/>
          </p:nvSpPr>
          <p:spPr bwMode="auto">
            <a:xfrm>
              <a:off x="2417" y="1445"/>
              <a:ext cx="96" cy="103"/>
            </a:xfrm>
            <a:custGeom>
              <a:avLst/>
              <a:gdLst>
                <a:gd name="T0" fmla="*/ 52 w 1620"/>
                <a:gd name="T1" fmla="*/ 85 h 1739"/>
                <a:gd name="T2" fmla="*/ 42 w 1620"/>
                <a:gd name="T3" fmla="*/ 103 h 1739"/>
                <a:gd name="T4" fmla="*/ 40 w 1620"/>
                <a:gd name="T5" fmla="*/ 103 h 1739"/>
                <a:gd name="T6" fmla="*/ 37 w 1620"/>
                <a:gd name="T7" fmla="*/ 103 h 1739"/>
                <a:gd name="T8" fmla="*/ 34 w 1620"/>
                <a:gd name="T9" fmla="*/ 103 h 1739"/>
                <a:gd name="T10" fmla="*/ 33 w 1620"/>
                <a:gd name="T11" fmla="*/ 101 h 1739"/>
                <a:gd name="T12" fmla="*/ 36 w 1620"/>
                <a:gd name="T13" fmla="*/ 97 h 1739"/>
                <a:gd name="T14" fmla="*/ 39 w 1620"/>
                <a:gd name="T15" fmla="*/ 93 h 1739"/>
                <a:gd name="T16" fmla="*/ 41 w 1620"/>
                <a:gd name="T17" fmla="*/ 88 h 1739"/>
                <a:gd name="T18" fmla="*/ 50 w 1620"/>
                <a:gd name="T19" fmla="*/ 72 h 1739"/>
                <a:gd name="T20" fmla="*/ 27 w 1620"/>
                <a:gd name="T21" fmla="*/ 39 h 1739"/>
                <a:gd name="T22" fmla="*/ 10 w 1620"/>
                <a:gd name="T23" fmla="*/ 15 h 1739"/>
                <a:gd name="T24" fmla="*/ 8 w 1620"/>
                <a:gd name="T25" fmla="*/ 12 h 1739"/>
                <a:gd name="T26" fmla="*/ 7 w 1620"/>
                <a:gd name="T27" fmla="*/ 9 h 1739"/>
                <a:gd name="T28" fmla="*/ 5 w 1620"/>
                <a:gd name="T29" fmla="*/ 7 h 1739"/>
                <a:gd name="T30" fmla="*/ 3 w 1620"/>
                <a:gd name="T31" fmla="*/ 4 h 1739"/>
                <a:gd name="T32" fmla="*/ 1 w 1620"/>
                <a:gd name="T33" fmla="*/ 1 h 1739"/>
                <a:gd name="T34" fmla="*/ 9 w 1620"/>
                <a:gd name="T35" fmla="*/ 0 h 1739"/>
                <a:gd name="T36" fmla="*/ 17 w 1620"/>
                <a:gd name="T37" fmla="*/ 0 h 1739"/>
                <a:gd name="T38" fmla="*/ 22 w 1620"/>
                <a:gd name="T39" fmla="*/ 8 h 1739"/>
                <a:gd name="T40" fmla="*/ 27 w 1620"/>
                <a:gd name="T41" fmla="*/ 16 h 1739"/>
                <a:gd name="T42" fmla="*/ 32 w 1620"/>
                <a:gd name="T43" fmla="*/ 23 h 1739"/>
                <a:gd name="T44" fmla="*/ 36 w 1620"/>
                <a:gd name="T45" fmla="*/ 29 h 1739"/>
                <a:gd name="T46" fmla="*/ 41 w 1620"/>
                <a:gd name="T47" fmla="*/ 36 h 1739"/>
                <a:gd name="T48" fmla="*/ 46 w 1620"/>
                <a:gd name="T49" fmla="*/ 43 h 1739"/>
                <a:gd name="T50" fmla="*/ 51 w 1620"/>
                <a:gd name="T51" fmla="*/ 50 h 1739"/>
                <a:gd name="T52" fmla="*/ 56 w 1620"/>
                <a:gd name="T53" fmla="*/ 57 h 1739"/>
                <a:gd name="T54" fmla="*/ 64 w 1620"/>
                <a:gd name="T55" fmla="*/ 45 h 1739"/>
                <a:gd name="T56" fmla="*/ 80 w 1620"/>
                <a:gd name="T57" fmla="*/ 12 h 1739"/>
                <a:gd name="T58" fmla="*/ 81 w 1620"/>
                <a:gd name="T59" fmla="*/ 10 h 1739"/>
                <a:gd name="T60" fmla="*/ 83 w 1620"/>
                <a:gd name="T61" fmla="*/ 5 h 1739"/>
                <a:gd name="T62" fmla="*/ 85 w 1620"/>
                <a:gd name="T63" fmla="*/ 2 h 1739"/>
                <a:gd name="T64" fmla="*/ 86 w 1620"/>
                <a:gd name="T65" fmla="*/ 0 h 1739"/>
                <a:gd name="T66" fmla="*/ 88 w 1620"/>
                <a:gd name="T67" fmla="*/ 0 h 1739"/>
                <a:gd name="T68" fmla="*/ 91 w 1620"/>
                <a:gd name="T69" fmla="*/ 0 h 1739"/>
                <a:gd name="T70" fmla="*/ 96 w 1620"/>
                <a:gd name="T71" fmla="*/ 0 h 1739"/>
                <a:gd name="T72" fmla="*/ 71 w 1620"/>
                <a:gd name="T73" fmla="*/ 48 h 173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620" h="1739">
                  <a:moveTo>
                    <a:pt x="1204" y="803"/>
                  </a:moveTo>
                  <a:lnTo>
                    <a:pt x="883" y="1435"/>
                  </a:lnTo>
                  <a:lnTo>
                    <a:pt x="736" y="1739"/>
                  </a:lnTo>
                  <a:lnTo>
                    <a:pt x="711" y="1736"/>
                  </a:lnTo>
                  <a:lnTo>
                    <a:pt x="690" y="1733"/>
                  </a:lnTo>
                  <a:lnTo>
                    <a:pt x="672" y="1731"/>
                  </a:lnTo>
                  <a:lnTo>
                    <a:pt x="657" y="1731"/>
                  </a:lnTo>
                  <a:lnTo>
                    <a:pt x="628" y="1731"/>
                  </a:lnTo>
                  <a:lnTo>
                    <a:pt x="600" y="1733"/>
                  </a:lnTo>
                  <a:lnTo>
                    <a:pt x="572" y="1736"/>
                  </a:lnTo>
                  <a:lnTo>
                    <a:pt x="543" y="1739"/>
                  </a:lnTo>
                  <a:lnTo>
                    <a:pt x="564" y="1706"/>
                  </a:lnTo>
                  <a:lnTo>
                    <a:pt x="585" y="1672"/>
                  </a:lnTo>
                  <a:lnTo>
                    <a:pt x="607" y="1636"/>
                  </a:lnTo>
                  <a:lnTo>
                    <a:pt x="629" y="1600"/>
                  </a:lnTo>
                  <a:lnTo>
                    <a:pt x="651" y="1562"/>
                  </a:lnTo>
                  <a:lnTo>
                    <a:pt x="673" y="1522"/>
                  </a:lnTo>
                  <a:lnTo>
                    <a:pt x="696" y="1482"/>
                  </a:lnTo>
                  <a:lnTo>
                    <a:pt x="719" y="1441"/>
                  </a:lnTo>
                  <a:lnTo>
                    <a:pt x="844" y="1214"/>
                  </a:lnTo>
                  <a:lnTo>
                    <a:pt x="685" y="981"/>
                  </a:lnTo>
                  <a:lnTo>
                    <a:pt x="459" y="653"/>
                  </a:lnTo>
                  <a:lnTo>
                    <a:pt x="195" y="273"/>
                  </a:lnTo>
                  <a:lnTo>
                    <a:pt x="176" y="246"/>
                  </a:lnTo>
                  <a:lnTo>
                    <a:pt x="160" y="221"/>
                  </a:lnTo>
                  <a:lnTo>
                    <a:pt x="143" y="198"/>
                  </a:lnTo>
                  <a:lnTo>
                    <a:pt x="127" y="175"/>
                  </a:lnTo>
                  <a:lnTo>
                    <a:pt x="112" y="154"/>
                  </a:lnTo>
                  <a:lnTo>
                    <a:pt x="97" y="133"/>
                  </a:lnTo>
                  <a:lnTo>
                    <a:pt x="83" y="115"/>
                  </a:lnTo>
                  <a:lnTo>
                    <a:pt x="69" y="97"/>
                  </a:lnTo>
                  <a:lnTo>
                    <a:pt x="46" y="63"/>
                  </a:lnTo>
                  <a:lnTo>
                    <a:pt x="26" y="35"/>
                  </a:lnTo>
                  <a:lnTo>
                    <a:pt x="11" y="15"/>
                  </a:lnTo>
                  <a:lnTo>
                    <a:pt x="0" y="0"/>
                  </a:lnTo>
                  <a:lnTo>
                    <a:pt x="157" y="8"/>
                  </a:lnTo>
                  <a:lnTo>
                    <a:pt x="210" y="5"/>
                  </a:lnTo>
                  <a:lnTo>
                    <a:pt x="294" y="0"/>
                  </a:lnTo>
                  <a:lnTo>
                    <a:pt x="336" y="69"/>
                  </a:lnTo>
                  <a:lnTo>
                    <a:pt x="377" y="135"/>
                  </a:lnTo>
                  <a:lnTo>
                    <a:pt x="418" y="200"/>
                  </a:lnTo>
                  <a:lnTo>
                    <a:pt x="457" y="263"/>
                  </a:lnTo>
                  <a:lnTo>
                    <a:pt x="496" y="324"/>
                  </a:lnTo>
                  <a:lnTo>
                    <a:pt x="535" y="383"/>
                  </a:lnTo>
                  <a:lnTo>
                    <a:pt x="573" y="441"/>
                  </a:lnTo>
                  <a:lnTo>
                    <a:pt x="610" y="496"/>
                  </a:lnTo>
                  <a:lnTo>
                    <a:pt x="650" y="555"/>
                  </a:lnTo>
                  <a:lnTo>
                    <a:pt x="690" y="615"/>
                  </a:lnTo>
                  <a:lnTo>
                    <a:pt x="733" y="674"/>
                  </a:lnTo>
                  <a:lnTo>
                    <a:pt x="774" y="734"/>
                  </a:lnTo>
                  <a:lnTo>
                    <a:pt x="817" y="792"/>
                  </a:lnTo>
                  <a:lnTo>
                    <a:pt x="861" y="851"/>
                  </a:lnTo>
                  <a:lnTo>
                    <a:pt x="905" y="911"/>
                  </a:lnTo>
                  <a:lnTo>
                    <a:pt x="950" y="969"/>
                  </a:lnTo>
                  <a:lnTo>
                    <a:pt x="978" y="970"/>
                  </a:lnTo>
                  <a:lnTo>
                    <a:pt x="1077" y="768"/>
                  </a:lnTo>
                  <a:lnTo>
                    <a:pt x="1217" y="486"/>
                  </a:lnTo>
                  <a:lnTo>
                    <a:pt x="1352" y="205"/>
                  </a:lnTo>
                  <a:lnTo>
                    <a:pt x="1361" y="187"/>
                  </a:lnTo>
                  <a:lnTo>
                    <a:pt x="1371" y="164"/>
                  </a:lnTo>
                  <a:lnTo>
                    <a:pt x="1386" y="132"/>
                  </a:lnTo>
                  <a:lnTo>
                    <a:pt x="1403" y="92"/>
                  </a:lnTo>
                  <a:lnTo>
                    <a:pt x="1417" y="64"/>
                  </a:lnTo>
                  <a:lnTo>
                    <a:pt x="1428" y="38"/>
                  </a:lnTo>
                  <a:lnTo>
                    <a:pt x="1437" y="17"/>
                  </a:lnTo>
                  <a:lnTo>
                    <a:pt x="1443" y="0"/>
                  </a:lnTo>
                  <a:lnTo>
                    <a:pt x="1465" y="3"/>
                  </a:lnTo>
                  <a:lnTo>
                    <a:pt x="1486" y="5"/>
                  </a:lnTo>
                  <a:lnTo>
                    <a:pt x="1507" y="8"/>
                  </a:lnTo>
                  <a:lnTo>
                    <a:pt x="1529" y="8"/>
                  </a:lnTo>
                  <a:lnTo>
                    <a:pt x="1566" y="5"/>
                  </a:lnTo>
                  <a:lnTo>
                    <a:pt x="1620" y="0"/>
                  </a:lnTo>
                  <a:lnTo>
                    <a:pt x="1496" y="227"/>
                  </a:lnTo>
                  <a:lnTo>
                    <a:pt x="1204" y="80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2336" y="1445"/>
              <a:ext cx="77" cy="103"/>
            </a:xfrm>
            <a:custGeom>
              <a:avLst/>
              <a:gdLst>
                <a:gd name="T0" fmla="*/ 0 w 1308"/>
                <a:gd name="T1" fmla="*/ 0 h 1739"/>
                <a:gd name="T2" fmla="*/ 77 w 1308"/>
                <a:gd name="T3" fmla="*/ 0 h 1739"/>
                <a:gd name="T4" fmla="*/ 77 w 1308"/>
                <a:gd name="T5" fmla="*/ 3 h 1739"/>
                <a:gd name="T6" fmla="*/ 77 w 1308"/>
                <a:gd name="T7" fmla="*/ 5 h 1739"/>
                <a:gd name="T8" fmla="*/ 77 w 1308"/>
                <a:gd name="T9" fmla="*/ 6 h 1739"/>
                <a:gd name="T10" fmla="*/ 77 w 1308"/>
                <a:gd name="T11" fmla="*/ 9 h 1739"/>
                <a:gd name="T12" fmla="*/ 63 w 1308"/>
                <a:gd name="T13" fmla="*/ 8 h 1739"/>
                <a:gd name="T14" fmla="*/ 61 w 1308"/>
                <a:gd name="T15" fmla="*/ 8 h 1739"/>
                <a:gd name="T16" fmla="*/ 60 w 1308"/>
                <a:gd name="T17" fmla="*/ 8 h 1739"/>
                <a:gd name="T18" fmla="*/ 58 w 1308"/>
                <a:gd name="T19" fmla="*/ 8 h 1739"/>
                <a:gd name="T20" fmla="*/ 56 w 1308"/>
                <a:gd name="T21" fmla="*/ 8 h 1739"/>
                <a:gd name="T22" fmla="*/ 54 w 1308"/>
                <a:gd name="T23" fmla="*/ 8 h 1739"/>
                <a:gd name="T24" fmla="*/ 53 w 1308"/>
                <a:gd name="T25" fmla="*/ 7 h 1739"/>
                <a:gd name="T26" fmla="*/ 51 w 1308"/>
                <a:gd name="T27" fmla="*/ 7 h 1739"/>
                <a:gd name="T28" fmla="*/ 50 w 1308"/>
                <a:gd name="T29" fmla="*/ 7 h 1739"/>
                <a:gd name="T30" fmla="*/ 48 w 1308"/>
                <a:gd name="T31" fmla="*/ 7 h 1739"/>
                <a:gd name="T32" fmla="*/ 47 w 1308"/>
                <a:gd name="T33" fmla="*/ 7 h 1739"/>
                <a:gd name="T34" fmla="*/ 47 w 1308"/>
                <a:gd name="T35" fmla="*/ 7 h 1739"/>
                <a:gd name="T36" fmla="*/ 46 w 1308"/>
                <a:gd name="T37" fmla="*/ 7 h 1739"/>
                <a:gd name="T38" fmla="*/ 46 w 1308"/>
                <a:gd name="T39" fmla="*/ 103 h 1739"/>
                <a:gd name="T40" fmla="*/ 44 w 1308"/>
                <a:gd name="T41" fmla="*/ 103 h 1739"/>
                <a:gd name="T42" fmla="*/ 42 w 1308"/>
                <a:gd name="T43" fmla="*/ 103 h 1739"/>
                <a:gd name="T44" fmla="*/ 41 w 1308"/>
                <a:gd name="T45" fmla="*/ 103 h 1739"/>
                <a:gd name="T46" fmla="*/ 39 w 1308"/>
                <a:gd name="T47" fmla="*/ 103 h 1739"/>
                <a:gd name="T48" fmla="*/ 38 w 1308"/>
                <a:gd name="T49" fmla="*/ 103 h 1739"/>
                <a:gd name="T50" fmla="*/ 36 w 1308"/>
                <a:gd name="T51" fmla="*/ 103 h 1739"/>
                <a:gd name="T52" fmla="*/ 34 w 1308"/>
                <a:gd name="T53" fmla="*/ 103 h 1739"/>
                <a:gd name="T54" fmla="*/ 33 w 1308"/>
                <a:gd name="T55" fmla="*/ 103 h 1739"/>
                <a:gd name="T56" fmla="*/ 33 w 1308"/>
                <a:gd name="T57" fmla="*/ 7 h 1739"/>
                <a:gd name="T58" fmla="*/ 29 w 1308"/>
                <a:gd name="T59" fmla="*/ 7 h 1739"/>
                <a:gd name="T60" fmla="*/ 25 w 1308"/>
                <a:gd name="T61" fmla="*/ 7 h 1739"/>
                <a:gd name="T62" fmla="*/ 21 w 1308"/>
                <a:gd name="T63" fmla="*/ 8 h 1739"/>
                <a:gd name="T64" fmla="*/ 17 w 1308"/>
                <a:gd name="T65" fmla="*/ 8 h 1739"/>
                <a:gd name="T66" fmla="*/ 13 w 1308"/>
                <a:gd name="T67" fmla="*/ 8 h 1739"/>
                <a:gd name="T68" fmla="*/ 9 w 1308"/>
                <a:gd name="T69" fmla="*/ 8 h 1739"/>
                <a:gd name="T70" fmla="*/ 4 w 1308"/>
                <a:gd name="T71" fmla="*/ 9 h 1739"/>
                <a:gd name="T72" fmla="*/ 0 w 1308"/>
                <a:gd name="T73" fmla="*/ 9 h 1739"/>
                <a:gd name="T74" fmla="*/ 0 w 1308"/>
                <a:gd name="T75" fmla="*/ 7 h 1739"/>
                <a:gd name="T76" fmla="*/ 0 w 1308"/>
                <a:gd name="T77" fmla="*/ 5 h 1739"/>
                <a:gd name="T78" fmla="*/ 0 w 1308"/>
                <a:gd name="T79" fmla="*/ 3 h 1739"/>
                <a:gd name="T80" fmla="*/ 0 w 1308"/>
                <a:gd name="T81" fmla="*/ 2 h 1739"/>
                <a:gd name="T82" fmla="*/ 0 w 1308"/>
                <a:gd name="T83" fmla="*/ 0 h 173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308" h="1739">
                  <a:moveTo>
                    <a:pt x="0" y="0"/>
                  </a:moveTo>
                  <a:lnTo>
                    <a:pt x="1308" y="0"/>
                  </a:lnTo>
                  <a:lnTo>
                    <a:pt x="1304" y="46"/>
                  </a:lnTo>
                  <a:lnTo>
                    <a:pt x="1300" y="77"/>
                  </a:lnTo>
                  <a:lnTo>
                    <a:pt x="1304" y="108"/>
                  </a:lnTo>
                  <a:lnTo>
                    <a:pt x="1308" y="153"/>
                  </a:lnTo>
                  <a:lnTo>
                    <a:pt x="1063" y="132"/>
                  </a:lnTo>
                  <a:lnTo>
                    <a:pt x="1038" y="132"/>
                  </a:lnTo>
                  <a:lnTo>
                    <a:pt x="1012" y="131"/>
                  </a:lnTo>
                  <a:lnTo>
                    <a:pt x="986" y="130"/>
                  </a:lnTo>
                  <a:lnTo>
                    <a:pt x="958" y="130"/>
                  </a:lnTo>
                  <a:lnTo>
                    <a:pt x="925" y="128"/>
                  </a:lnTo>
                  <a:lnTo>
                    <a:pt x="895" y="126"/>
                  </a:lnTo>
                  <a:lnTo>
                    <a:pt x="867" y="125"/>
                  </a:lnTo>
                  <a:lnTo>
                    <a:pt x="843" y="124"/>
                  </a:lnTo>
                  <a:lnTo>
                    <a:pt x="822" y="124"/>
                  </a:lnTo>
                  <a:lnTo>
                    <a:pt x="804" y="123"/>
                  </a:lnTo>
                  <a:lnTo>
                    <a:pt x="790" y="123"/>
                  </a:lnTo>
                  <a:lnTo>
                    <a:pt x="778" y="123"/>
                  </a:lnTo>
                  <a:lnTo>
                    <a:pt x="778" y="1739"/>
                  </a:lnTo>
                  <a:lnTo>
                    <a:pt x="749" y="1736"/>
                  </a:lnTo>
                  <a:lnTo>
                    <a:pt x="721" y="1733"/>
                  </a:lnTo>
                  <a:lnTo>
                    <a:pt x="693" y="1731"/>
                  </a:lnTo>
                  <a:lnTo>
                    <a:pt x="668" y="1731"/>
                  </a:lnTo>
                  <a:lnTo>
                    <a:pt x="639" y="1731"/>
                  </a:lnTo>
                  <a:lnTo>
                    <a:pt x="611" y="1733"/>
                  </a:lnTo>
                  <a:lnTo>
                    <a:pt x="583" y="1736"/>
                  </a:lnTo>
                  <a:lnTo>
                    <a:pt x="556" y="1739"/>
                  </a:lnTo>
                  <a:lnTo>
                    <a:pt x="556" y="123"/>
                  </a:lnTo>
                  <a:lnTo>
                    <a:pt x="489" y="123"/>
                  </a:lnTo>
                  <a:lnTo>
                    <a:pt x="422" y="125"/>
                  </a:lnTo>
                  <a:lnTo>
                    <a:pt x="354" y="128"/>
                  </a:lnTo>
                  <a:lnTo>
                    <a:pt x="286" y="131"/>
                  </a:lnTo>
                  <a:lnTo>
                    <a:pt x="216" y="135"/>
                  </a:lnTo>
                  <a:lnTo>
                    <a:pt x="145" y="140"/>
                  </a:lnTo>
                  <a:lnTo>
                    <a:pt x="73" y="147"/>
                  </a:lnTo>
                  <a:lnTo>
                    <a:pt x="0" y="153"/>
                  </a:lnTo>
                  <a:lnTo>
                    <a:pt x="5" y="113"/>
                  </a:lnTo>
                  <a:lnTo>
                    <a:pt x="7" y="77"/>
                  </a:lnTo>
                  <a:lnTo>
                    <a:pt x="6" y="52"/>
                  </a:lnTo>
                  <a:lnTo>
                    <a:pt x="4" y="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 userDrawn="1"/>
          </p:nvSpPr>
          <p:spPr bwMode="auto">
            <a:xfrm>
              <a:off x="2231" y="1445"/>
              <a:ext cx="89" cy="103"/>
            </a:xfrm>
            <a:custGeom>
              <a:avLst/>
              <a:gdLst>
                <a:gd name="T0" fmla="*/ 74 w 1516"/>
                <a:gd name="T1" fmla="*/ 21 h 1739"/>
                <a:gd name="T2" fmla="*/ 12 w 1516"/>
                <a:gd name="T3" fmla="*/ 94 h 1739"/>
                <a:gd name="T4" fmla="*/ 10 w 1516"/>
                <a:gd name="T5" fmla="*/ 96 h 1739"/>
                <a:gd name="T6" fmla="*/ 8 w 1516"/>
                <a:gd name="T7" fmla="*/ 99 h 1739"/>
                <a:gd name="T8" fmla="*/ 6 w 1516"/>
                <a:gd name="T9" fmla="*/ 101 h 1739"/>
                <a:gd name="T10" fmla="*/ 5 w 1516"/>
                <a:gd name="T11" fmla="*/ 103 h 1739"/>
                <a:gd name="T12" fmla="*/ 0 w 1516"/>
                <a:gd name="T13" fmla="*/ 103 h 1739"/>
                <a:gd name="T14" fmla="*/ 0 w 1516"/>
                <a:gd name="T15" fmla="*/ 0 h 1739"/>
                <a:gd name="T16" fmla="*/ 1 w 1516"/>
                <a:gd name="T17" fmla="*/ 0 h 1739"/>
                <a:gd name="T18" fmla="*/ 2 w 1516"/>
                <a:gd name="T19" fmla="*/ 0 h 1739"/>
                <a:gd name="T20" fmla="*/ 4 w 1516"/>
                <a:gd name="T21" fmla="*/ 0 h 1739"/>
                <a:gd name="T22" fmla="*/ 7 w 1516"/>
                <a:gd name="T23" fmla="*/ 0 h 1739"/>
                <a:gd name="T24" fmla="*/ 13 w 1516"/>
                <a:gd name="T25" fmla="*/ 0 h 1739"/>
                <a:gd name="T26" fmla="*/ 13 w 1516"/>
                <a:gd name="T27" fmla="*/ 79 h 1739"/>
                <a:gd name="T28" fmla="*/ 15 w 1516"/>
                <a:gd name="T29" fmla="*/ 79 h 1739"/>
                <a:gd name="T30" fmla="*/ 82 w 1516"/>
                <a:gd name="T31" fmla="*/ 0 h 1739"/>
                <a:gd name="T32" fmla="*/ 89 w 1516"/>
                <a:gd name="T33" fmla="*/ 0 h 1739"/>
                <a:gd name="T34" fmla="*/ 89 w 1516"/>
                <a:gd name="T35" fmla="*/ 103 h 1739"/>
                <a:gd name="T36" fmla="*/ 87 w 1516"/>
                <a:gd name="T37" fmla="*/ 103 h 1739"/>
                <a:gd name="T38" fmla="*/ 85 w 1516"/>
                <a:gd name="T39" fmla="*/ 103 h 1739"/>
                <a:gd name="T40" fmla="*/ 84 w 1516"/>
                <a:gd name="T41" fmla="*/ 103 h 1739"/>
                <a:gd name="T42" fmla="*/ 82 w 1516"/>
                <a:gd name="T43" fmla="*/ 103 h 1739"/>
                <a:gd name="T44" fmla="*/ 81 w 1516"/>
                <a:gd name="T45" fmla="*/ 103 h 1739"/>
                <a:gd name="T46" fmla="*/ 80 w 1516"/>
                <a:gd name="T47" fmla="*/ 103 h 1739"/>
                <a:gd name="T48" fmla="*/ 78 w 1516"/>
                <a:gd name="T49" fmla="*/ 103 h 1739"/>
                <a:gd name="T50" fmla="*/ 76 w 1516"/>
                <a:gd name="T51" fmla="*/ 103 h 1739"/>
                <a:gd name="T52" fmla="*/ 76 w 1516"/>
                <a:gd name="T53" fmla="*/ 21 h 1739"/>
                <a:gd name="T54" fmla="*/ 74 w 1516"/>
                <a:gd name="T55" fmla="*/ 21 h 1739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516" h="1739">
                  <a:moveTo>
                    <a:pt x="1267" y="351"/>
                  </a:moveTo>
                  <a:lnTo>
                    <a:pt x="209" y="1583"/>
                  </a:lnTo>
                  <a:lnTo>
                    <a:pt x="169" y="1627"/>
                  </a:lnTo>
                  <a:lnTo>
                    <a:pt x="135" y="1668"/>
                  </a:lnTo>
                  <a:lnTo>
                    <a:pt x="105" y="1705"/>
                  </a:lnTo>
                  <a:lnTo>
                    <a:pt x="77" y="1739"/>
                  </a:lnTo>
                  <a:lnTo>
                    <a:pt x="0" y="1739"/>
                  </a:lnTo>
                  <a:lnTo>
                    <a:pt x="0" y="0"/>
                  </a:lnTo>
                  <a:lnTo>
                    <a:pt x="17" y="3"/>
                  </a:lnTo>
                  <a:lnTo>
                    <a:pt x="41" y="5"/>
                  </a:lnTo>
                  <a:lnTo>
                    <a:pt x="73" y="8"/>
                  </a:lnTo>
                  <a:lnTo>
                    <a:pt x="112" y="8"/>
                  </a:lnTo>
                  <a:lnTo>
                    <a:pt x="223" y="0"/>
                  </a:lnTo>
                  <a:lnTo>
                    <a:pt x="223" y="1327"/>
                  </a:lnTo>
                  <a:lnTo>
                    <a:pt x="250" y="1327"/>
                  </a:lnTo>
                  <a:lnTo>
                    <a:pt x="1405" y="0"/>
                  </a:lnTo>
                  <a:lnTo>
                    <a:pt x="1516" y="0"/>
                  </a:lnTo>
                  <a:lnTo>
                    <a:pt x="1516" y="1739"/>
                  </a:lnTo>
                  <a:lnTo>
                    <a:pt x="1483" y="1736"/>
                  </a:lnTo>
                  <a:lnTo>
                    <a:pt x="1454" y="1733"/>
                  </a:lnTo>
                  <a:lnTo>
                    <a:pt x="1428" y="1731"/>
                  </a:lnTo>
                  <a:lnTo>
                    <a:pt x="1405" y="1731"/>
                  </a:lnTo>
                  <a:lnTo>
                    <a:pt x="1383" y="1731"/>
                  </a:lnTo>
                  <a:lnTo>
                    <a:pt x="1358" y="1733"/>
                  </a:lnTo>
                  <a:lnTo>
                    <a:pt x="1327" y="1736"/>
                  </a:lnTo>
                  <a:lnTo>
                    <a:pt x="1292" y="1739"/>
                  </a:lnTo>
                  <a:lnTo>
                    <a:pt x="1292" y="351"/>
                  </a:lnTo>
                  <a:lnTo>
                    <a:pt x="1267" y="35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2137" y="1445"/>
              <a:ext cx="77" cy="103"/>
            </a:xfrm>
            <a:custGeom>
              <a:avLst/>
              <a:gdLst>
                <a:gd name="T0" fmla="*/ 0 w 1308"/>
                <a:gd name="T1" fmla="*/ 0 h 1739"/>
                <a:gd name="T2" fmla="*/ 77 w 1308"/>
                <a:gd name="T3" fmla="*/ 0 h 1739"/>
                <a:gd name="T4" fmla="*/ 77 w 1308"/>
                <a:gd name="T5" fmla="*/ 3 h 1739"/>
                <a:gd name="T6" fmla="*/ 77 w 1308"/>
                <a:gd name="T7" fmla="*/ 5 h 1739"/>
                <a:gd name="T8" fmla="*/ 77 w 1308"/>
                <a:gd name="T9" fmla="*/ 6 h 1739"/>
                <a:gd name="T10" fmla="*/ 77 w 1308"/>
                <a:gd name="T11" fmla="*/ 9 h 1739"/>
                <a:gd name="T12" fmla="*/ 63 w 1308"/>
                <a:gd name="T13" fmla="*/ 8 h 1739"/>
                <a:gd name="T14" fmla="*/ 61 w 1308"/>
                <a:gd name="T15" fmla="*/ 8 h 1739"/>
                <a:gd name="T16" fmla="*/ 60 w 1308"/>
                <a:gd name="T17" fmla="*/ 8 h 1739"/>
                <a:gd name="T18" fmla="*/ 58 w 1308"/>
                <a:gd name="T19" fmla="*/ 8 h 1739"/>
                <a:gd name="T20" fmla="*/ 56 w 1308"/>
                <a:gd name="T21" fmla="*/ 8 h 1739"/>
                <a:gd name="T22" fmla="*/ 54 w 1308"/>
                <a:gd name="T23" fmla="*/ 8 h 1739"/>
                <a:gd name="T24" fmla="*/ 53 w 1308"/>
                <a:gd name="T25" fmla="*/ 7 h 1739"/>
                <a:gd name="T26" fmla="*/ 51 w 1308"/>
                <a:gd name="T27" fmla="*/ 7 h 1739"/>
                <a:gd name="T28" fmla="*/ 50 w 1308"/>
                <a:gd name="T29" fmla="*/ 7 h 1739"/>
                <a:gd name="T30" fmla="*/ 48 w 1308"/>
                <a:gd name="T31" fmla="*/ 7 h 1739"/>
                <a:gd name="T32" fmla="*/ 47 w 1308"/>
                <a:gd name="T33" fmla="*/ 7 h 1739"/>
                <a:gd name="T34" fmla="*/ 46 w 1308"/>
                <a:gd name="T35" fmla="*/ 7 h 1739"/>
                <a:gd name="T36" fmla="*/ 46 w 1308"/>
                <a:gd name="T37" fmla="*/ 7 h 1739"/>
                <a:gd name="T38" fmla="*/ 46 w 1308"/>
                <a:gd name="T39" fmla="*/ 103 h 1739"/>
                <a:gd name="T40" fmla="*/ 44 w 1308"/>
                <a:gd name="T41" fmla="*/ 103 h 1739"/>
                <a:gd name="T42" fmla="*/ 42 w 1308"/>
                <a:gd name="T43" fmla="*/ 103 h 1739"/>
                <a:gd name="T44" fmla="*/ 41 w 1308"/>
                <a:gd name="T45" fmla="*/ 103 h 1739"/>
                <a:gd name="T46" fmla="*/ 39 w 1308"/>
                <a:gd name="T47" fmla="*/ 103 h 1739"/>
                <a:gd name="T48" fmla="*/ 38 w 1308"/>
                <a:gd name="T49" fmla="*/ 103 h 1739"/>
                <a:gd name="T50" fmla="*/ 36 w 1308"/>
                <a:gd name="T51" fmla="*/ 103 h 1739"/>
                <a:gd name="T52" fmla="*/ 34 w 1308"/>
                <a:gd name="T53" fmla="*/ 103 h 1739"/>
                <a:gd name="T54" fmla="*/ 33 w 1308"/>
                <a:gd name="T55" fmla="*/ 103 h 1739"/>
                <a:gd name="T56" fmla="*/ 33 w 1308"/>
                <a:gd name="T57" fmla="*/ 7 h 1739"/>
                <a:gd name="T58" fmla="*/ 29 w 1308"/>
                <a:gd name="T59" fmla="*/ 7 h 1739"/>
                <a:gd name="T60" fmla="*/ 25 w 1308"/>
                <a:gd name="T61" fmla="*/ 7 h 1739"/>
                <a:gd name="T62" fmla="*/ 21 w 1308"/>
                <a:gd name="T63" fmla="*/ 8 h 1739"/>
                <a:gd name="T64" fmla="*/ 17 w 1308"/>
                <a:gd name="T65" fmla="*/ 8 h 1739"/>
                <a:gd name="T66" fmla="*/ 13 w 1308"/>
                <a:gd name="T67" fmla="*/ 8 h 1739"/>
                <a:gd name="T68" fmla="*/ 8 w 1308"/>
                <a:gd name="T69" fmla="*/ 8 h 1739"/>
                <a:gd name="T70" fmla="*/ 4 w 1308"/>
                <a:gd name="T71" fmla="*/ 9 h 1739"/>
                <a:gd name="T72" fmla="*/ 0 w 1308"/>
                <a:gd name="T73" fmla="*/ 9 h 1739"/>
                <a:gd name="T74" fmla="*/ 0 w 1308"/>
                <a:gd name="T75" fmla="*/ 7 h 1739"/>
                <a:gd name="T76" fmla="*/ 0 w 1308"/>
                <a:gd name="T77" fmla="*/ 5 h 1739"/>
                <a:gd name="T78" fmla="*/ 0 w 1308"/>
                <a:gd name="T79" fmla="*/ 3 h 1739"/>
                <a:gd name="T80" fmla="*/ 0 w 1308"/>
                <a:gd name="T81" fmla="*/ 2 h 1739"/>
                <a:gd name="T82" fmla="*/ 0 w 1308"/>
                <a:gd name="T83" fmla="*/ 0 h 173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308" h="1739">
                  <a:moveTo>
                    <a:pt x="0" y="0"/>
                  </a:moveTo>
                  <a:lnTo>
                    <a:pt x="1308" y="0"/>
                  </a:lnTo>
                  <a:lnTo>
                    <a:pt x="1303" y="46"/>
                  </a:lnTo>
                  <a:lnTo>
                    <a:pt x="1301" y="77"/>
                  </a:lnTo>
                  <a:lnTo>
                    <a:pt x="1303" y="108"/>
                  </a:lnTo>
                  <a:lnTo>
                    <a:pt x="1308" y="153"/>
                  </a:lnTo>
                  <a:lnTo>
                    <a:pt x="1063" y="132"/>
                  </a:lnTo>
                  <a:lnTo>
                    <a:pt x="1038" y="132"/>
                  </a:lnTo>
                  <a:lnTo>
                    <a:pt x="1012" y="131"/>
                  </a:lnTo>
                  <a:lnTo>
                    <a:pt x="985" y="130"/>
                  </a:lnTo>
                  <a:lnTo>
                    <a:pt x="959" y="130"/>
                  </a:lnTo>
                  <a:lnTo>
                    <a:pt x="925" y="128"/>
                  </a:lnTo>
                  <a:lnTo>
                    <a:pt x="894" y="126"/>
                  </a:lnTo>
                  <a:lnTo>
                    <a:pt x="867" y="125"/>
                  </a:lnTo>
                  <a:lnTo>
                    <a:pt x="843" y="124"/>
                  </a:lnTo>
                  <a:lnTo>
                    <a:pt x="822" y="124"/>
                  </a:lnTo>
                  <a:lnTo>
                    <a:pt x="804" y="123"/>
                  </a:lnTo>
                  <a:lnTo>
                    <a:pt x="789" y="123"/>
                  </a:lnTo>
                  <a:lnTo>
                    <a:pt x="778" y="123"/>
                  </a:lnTo>
                  <a:lnTo>
                    <a:pt x="778" y="1739"/>
                  </a:lnTo>
                  <a:lnTo>
                    <a:pt x="749" y="1736"/>
                  </a:lnTo>
                  <a:lnTo>
                    <a:pt x="720" y="1733"/>
                  </a:lnTo>
                  <a:lnTo>
                    <a:pt x="693" y="1731"/>
                  </a:lnTo>
                  <a:lnTo>
                    <a:pt x="666" y="1731"/>
                  </a:lnTo>
                  <a:lnTo>
                    <a:pt x="638" y="1731"/>
                  </a:lnTo>
                  <a:lnTo>
                    <a:pt x="610" y="1733"/>
                  </a:lnTo>
                  <a:lnTo>
                    <a:pt x="582" y="1736"/>
                  </a:lnTo>
                  <a:lnTo>
                    <a:pt x="555" y="1739"/>
                  </a:lnTo>
                  <a:lnTo>
                    <a:pt x="555" y="123"/>
                  </a:lnTo>
                  <a:lnTo>
                    <a:pt x="488" y="123"/>
                  </a:lnTo>
                  <a:lnTo>
                    <a:pt x="422" y="125"/>
                  </a:lnTo>
                  <a:lnTo>
                    <a:pt x="354" y="128"/>
                  </a:lnTo>
                  <a:lnTo>
                    <a:pt x="285" y="131"/>
                  </a:lnTo>
                  <a:lnTo>
                    <a:pt x="215" y="135"/>
                  </a:lnTo>
                  <a:lnTo>
                    <a:pt x="144" y="140"/>
                  </a:lnTo>
                  <a:lnTo>
                    <a:pt x="72" y="147"/>
                  </a:lnTo>
                  <a:lnTo>
                    <a:pt x="0" y="153"/>
                  </a:lnTo>
                  <a:lnTo>
                    <a:pt x="5" y="113"/>
                  </a:lnTo>
                  <a:lnTo>
                    <a:pt x="6" y="77"/>
                  </a:lnTo>
                  <a:lnTo>
                    <a:pt x="6" y="52"/>
                  </a:lnTo>
                  <a:lnTo>
                    <a:pt x="4" y="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2040" y="1443"/>
              <a:ext cx="89" cy="106"/>
            </a:xfrm>
            <a:custGeom>
              <a:avLst/>
              <a:gdLst>
                <a:gd name="T0" fmla="*/ 15 w 1501"/>
                <a:gd name="T1" fmla="*/ 60 h 1807"/>
                <a:gd name="T2" fmla="*/ 16 w 1501"/>
                <a:gd name="T3" fmla="*/ 68 h 1807"/>
                <a:gd name="T4" fmla="*/ 19 w 1501"/>
                <a:gd name="T5" fmla="*/ 75 h 1807"/>
                <a:gd name="T6" fmla="*/ 22 w 1501"/>
                <a:gd name="T7" fmla="*/ 82 h 1807"/>
                <a:gd name="T8" fmla="*/ 26 w 1501"/>
                <a:gd name="T9" fmla="*/ 87 h 1807"/>
                <a:gd name="T10" fmla="*/ 31 w 1501"/>
                <a:gd name="T11" fmla="*/ 92 h 1807"/>
                <a:gd name="T12" fmla="*/ 36 w 1501"/>
                <a:gd name="T13" fmla="*/ 96 h 1807"/>
                <a:gd name="T14" fmla="*/ 43 w 1501"/>
                <a:gd name="T15" fmla="*/ 98 h 1807"/>
                <a:gd name="T16" fmla="*/ 49 w 1501"/>
                <a:gd name="T17" fmla="*/ 100 h 1807"/>
                <a:gd name="T18" fmla="*/ 57 w 1501"/>
                <a:gd name="T19" fmla="*/ 100 h 1807"/>
                <a:gd name="T20" fmla="*/ 66 w 1501"/>
                <a:gd name="T21" fmla="*/ 99 h 1807"/>
                <a:gd name="T22" fmla="*/ 74 w 1501"/>
                <a:gd name="T23" fmla="*/ 96 h 1807"/>
                <a:gd name="T24" fmla="*/ 80 w 1501"/>
                <a:gd name="T25" fmla="*/ 93 h 1807"/>
                <a:gd name="T26" fmla="*/ 86 w 1501"/>
                <a:gd name="T27" fmla="*/ 97 h 1807"/>
                <a:gd name="T28" fmla="*/ 80 w 1501"/>
                <a:gd name="T29" fmla="*/ 101 h 1807"/>
                <a:gd name="T30" fmla="*/ 74 w 1501"/>
                <a:gd name="T31" fmla="*/ 103 h 1807"/>
                <a:gd name="T32" fmla="*/ 67 w 1501"/>
                <a:gd name="T33" fmla="*/ 105 h 1807"/>
                <a:gd name="T34" fmla="*/ 59 w 1501"/>
                <a:gd name="T35" fmla="*/ 106 h 1807"/>
                <a:gd name="T36" fmla="*/ 50 w 1501"/>
                <a:gd name="T37" fmla="*/ 106 h 1807"/>
                <a:gd name="T38" fmla="*/ 38 w 1501"/>
                <a:gd name="T39" fmla="*/ 105 h 1807"/>
                <a:gd name="T40" fmla="*/ 32 w 1501"/>
                <a:gd name="T41" fmla="*/ 103 h 1807"/>
                <a:gd name="T42" fmla="*/ 26 w 1501"/>
                <a:gd name="T43" fmla="*/ 100 h 1807"/>
                <a:gd name="T44" fmla="*/ 21 w 1501"/>
                <a:gd name="T45" fmla="*/ 97 h 1807"/>
                <a:gd name="T46" fmla="*/ 16 w 1501"/>
                <a:gd name="T47" fmla="*/ 93 h 1807"/>
                <a:gd name="T48" fmla="*/ 12 w 1501"/>
                <a:gd name="T49" fmla="*/ 89 h 1807"/>
                <a:gd name="T50" fmla="*/ 8 w 1501"/>
                <a:gd name="T51" fmla="*/ 84 h 1807"/>
                <a:gd name="T52" fmla="*/ 5 w 1501"/>
                <a:gd name="T53" fmla="*/ 78 h 1807"/>
                <a:gd name="T54" fmla="*/ 2 w 1501"/>
                <a:gd name="T55" fmla="*/ 69 h 1807"/>
                <a:gd name="T56" fmla="*/ 0 w 1501"/>
                <a:gd name="T57" fmla="*/ 56 h 1807"/>
                <a:gd name="T58" fmla="*/ 0 w 1501"/>
                <a:gd name="T59" fmla="*/ 45 h 1807"/>
                <a:gd name="T60" fmla="*/ 2 w 1501"/>
                <a:gd name="T61" fmla="*/ 36 h 1807"/>
                <a:gd name="T62" fmla="*/ 6 w 1501"/>
                <a:gd name="T63" fmla="*/ 27 h 1807"/>
                <a:gd name="T64" fmla="*/ 10 w 1501"/>
                <a:gd name="T65" fmla="*/ 20 h 1807"/>
                <a:gd name="T66" fmla="*/ 16 w 1501"/>
                <a:gd name="T67" fmla="*/ 14 h 1807"/>
                <a:gd name="T68" fmla="*/ 23 w 1501"/>
                <a:gd name="T69" fmla="*/ 9 h 1807"/>
                <a:gd name="T70" fmla="*/ 31 w 1501"/>
                <a:gd name="T71" fmla="*/ 5 h 1807"/>
                <a:gd name="T72" fmla="*/ 40 w 1501"/>
                <a:gd name="T73" fmla="*/ 2 h 1807"/>
                <a:gd name="T74" fmla="*/ 49 w 1501"/>
                <a:gd name="T75" fmla="*/ 0 h 1807"/>
                <a:gd name="T76" fmla="*/ 58 w 1501"/>
                <a:gd name="T77" fmla="*/ 0 h 1807"/>
                <a:gd name="T78" fmla="*/ 65 w 1501"/>
                <a:gd name="T79" fmla="*/ 0 h 1807"/>
                <a:gd name="T80" fmla="*/ 72 w 1501"/>
                <a:gd name="T81" fmla="*/ 1 h 1807"/>
                <a:gd name="T82" fmla="*/ 79 w 1501"/>
                <a:gd name="T83" fmla="*/ 3 h 1807"/>
                <a:gd name="T84" fmla="*/ 85 w 1501"/>
                <a:gd name="T85" fmla="*/ 5 h 1807"/>
                <a:gd name="T86" fmla="*/ 88 w 1501"/>
                <a:gd name="T87" fmla="*/ 9 h 1807"/>
                <a:gd name="T88" fmla="*/ 86 w 1501"/>
                <a:gd name="T89" fmla="*/ 17 h 1807"/>
                <a:gd name="T90" fmla="*/ 81 w 1501"/>
                <a:gd name="T91" fmla="*/ 15 h 1807"/>
                <a:gd name="T92" fmla="*/ 75 w 1501"/>
                <a:gd name="T93" fmla="*/ 11 h 1807"/>
                <a:gd name="T94" fmla="*/ 68 w 1501"/>
                <a:gd name="T95" fmla="*/ 8 h 1807"/>
                <a:gd name="T96" fmla="*/ 60 w 1501"/>
                <a:gd name="T97" fmla="*/ 6 h 1807"/>
                <a:gd name="T98" fmla="*/ 51 w 1501"/>
                <a:gd name="T99" fmla="*/ 6 h 1807"/>
                <a:gd name="T100" fmla="*/ 44 w 1501"/>
                <a:gd name="T101" fmla="*/ 7 h 1807"/>
                <a:gd name="T102" fmla="*/ 37 w 1501"/>
                <a:gd name="T103" fmla="*/ 10 h 1807"/>
                <a:gd name="T104" fmla="*/ 31 w 1501"/>
                <a:gd name="T105" fmla="*/ 14 h 1807"/>
                <a:gd name="T106" fmla="*/ 26 w 1501"/>
                <a:gd name="T107" fmla="*/ 18 h 1807"/>
                <a:gd name="T108" fmla="*/ 22 w 1501"/>
                <a:gd name="T109" fmla="*/ 24 h 1807"/>
                <a:gd name="T110" fmla="*/ 19 w 1501"/>
                <a:gd name="T111" fmla="*/ 31 h 1807"/>
                <a:gd name="T112" fmla="*/ 17 w 1501"/>
                <a:gd name="T113" fmla="*/ 38 h 1807"/>
                <a:gd name="T114" fmla="*/ 15 w 1501"/>
                <a:gd name="T115" fmla="*/ 45 h 1807"/>
                <a:gd name="T116" fmla="*/ 15 w 1501"/>
                <a:gd name="T117" fmla="*/ 53 h 180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501" h="1807">
                  <a:moveTo>
                    <a:pt x="249" y="906"/>
                  </a:moveTo>
                  <a:lnTo>
                    <a:pt x="249" y="936"/>
                  </a:lnTo>
                  <a:lnTo>
                    <a:pt x="250" y="965"/>
                  </a:lnTo>
                  <a:lnTo>
                    <a:pt x="252" y="995"/>
                  </a:lnTo>
                  <a:lnTo>
                    <a:pt x="254" y="1022"/>
                  </a:lnTo>
                  <a:lnTo>
                    <a:pt x="257" y="1050"/>
                  </a:lnTo>
                  <a:lnTo>
                    <a:pt x="260" y="1077"/>
                  </a:lnTo>
                  <a:lnTo>
                    <a:pt x="265" y="1104"/>
                  </a:lnTo>
                  <a:lnTo>
                    <a:pt x="270" y="1130"/>
                  </a:lnTo>
                  <a:lnTo>
                    <a:pt x="275" y="1157"/>
                  </a:lnTo>
                  <a:lnTo>
                    <a:pt x="282" y="1182"/>
                  </a:lnTo>
                  <a:lnTo>
                    <a:pt x="288" y="1208"/>
                  </a:lnTo>
                  <a:lnTo>
                    <a:pt x="296" y="1232"/>
                  </a:lnTo>
                  <a:lnTo>
                    <a:pt x="305" y="1257"/>
                  </a:lnTo>
                  <a:lnTo>
                    <a:pt x="313" y="1280"/>
                  </a:lnTo>
                  <a:lnTo>
                    <a:pt x="323" y="1303"/>
                  </a:lnTo>
                  <a:lnTo>
                    <a:pt x="333" y="1326"/>
                  </a:lnTo>
                  <a:lnTo>
                    <a:pt x="344" y="1348"/>
                  </a:lnTo>
                  <a:lnTo>
                    <a:pt x="356" y="1370"/>
                  </a:lnTo>
                  <a:lnTo>
                    <a:pt x="368" y="1392"/>
                  </a:lnTo>
                  <a:lnTo>
                    <a:pt x="381" y="1412"/>
                  </a:lnTo>
                  <a:lnTo>
                    <a:pt x="394" y="1432"/>
                  </a:lnTo>
                  <a:lnTo>
                    <a:pt x="408" y="1451"/>
                  </a:lnTo>
                  <a:lnTo>
                    <a:pt x="422" y="1469"/>
                  </a:lnTo>
                  <a:lnTo>
                    <a:pt x="437" y="1487"/>
                  </a:lnTo>
                  <a:lnTo>
                    <a:pt x="452" y="1505"/>
                  </a:lnTo>
                  <a:lnTo>
                    <a:pt x="468" y="1521"/>
                  </a:lnTo>
                  <a:lnTo>
                    <a:pt x="485" y="1537"/>
                  </a:lnTo>
                  <a:lnTo>
                    <a:pt x="502" y="1553"/>
                  </a:lnTo>
                  <a:lnTo>
                    <a:pt x="519" y="1567"/>
                  </a:lnTo>
                  <a:lnTo>
                    <a:pt x="537" y="1580"/>
                  </a:lnTo>
                  <a:lnTo>
                    <a:pt x="556" y="1594"/>
                  </a:lnTo>
                  <a:lnTo>
                    <a:pt x="575" y="1607"/>
                  </a:lnTo>
                  <a:lnTo>
                    <a:pt x="594" y="1619"/>
                  </a:lnTo>
                  <a:lnTo>
                    <a:pt x="614" y="1630"/>
                  </a:lnTo>
                  <a:lnTo>
                    <a:pt x="634" y="1641"/>
                  </a:lnTo>
                  <a:lnTo>
                    <a:pt x="654" y="1651"/>
                  </a:lnTo>
                  <a:lnTo>
                    <a:pt x="676" y="1659"/>
                  </a:lnTo>
                  <a:lnTo>
                    <a:pt x="697" y="1668"/>
                  </a:lnTo>
                  <a:lnTo>
                    <a:pt x="719" y="1675"/>
                  </a:lnTo>
                  <a:lnTo>
                    <a:pt x="740" y="1681"/>
                  </a:lnTo>
                  <a:lnTo>
                    <a:pt x="762" y="1688"/>
                  </a:lnTo>
                  <a:lnTo>
                    <a:pt x="785" y="1693"/>
                  </a:lnTo>
                  <a:lnTo>
                    <a:pt x="808" y="1697"/>
                  </a:lnTo>
                  <a:lnTo>
                    <a:pt x="831" y="1700"/>
                  </a:lnTo>
                  <a:lnTo>
                    <a:pt x="855" y="1703"/>
                  </a:lnTo>
                  <a:lnTo>
                    <a:pt x="879" y="1705"/>
                  </a:lnTo>
                  <a:lnTo>
                    <a:pt x="903" y="1706"/>
                  </a:lnTo>
                  <a:lnTo>
                    <a:pt x="928" y="1707"/>
                  </a:lnTo>
                  <a:lnTo>
                    <a:pt x="960" y="1706"/>
                  </a:lnTo>
                  <a:lnTo>
                    <a:pt x="990" y="1705"/>
                  </a:lnTo>
                  <a:lnTo>
                    <a:pt x="1020" y="1701"/>
                  </a:lnTo>
                  <a:lnTo>
                    <a:pt x="1050" y="1697"/>
                  </a:lnTo>
                  <a:lnTo>
                    <a:pt x="1079" y="1692"/>
                  </a:lnTo>
                  <a:lnTo>
                    <a:pt x="1108" y="1686"/>
                  </a:lnTo>
                  <a:lnTo>
                    <a:pt x="1136" y="1678"/>
                  </a:lnTo>
                  <a:lnTo>
                    <a:pt x="1165" y="1669"/>
                  </a:lnTo>
                  <a:lnTo>
                    <a:pt x="1192" y="1659"/>
                  </a:lnTo>
                  <a:lnTo>
                    <a:pt x="1218" y="1649"/>
                  </a:lnTo>
                  <a:lnTo>
                    <a:pt x="1242" y="1639"/>
                  </a:lnTo>
                  <a:lnTo>
                    <a:pt x="1266" y="1629"/>
                  </a:lnTo>
                  <a:lnTo>
                    <a:pt x="1288" y="1619"/>
                  </a:lnTo>
                  <a:lnTo>
                    <a:pt x="1309" y="1608"/>
                  </a:lnTo>
                  <a:lnTo>
                    <a:pt x="1329" y="1596"/>
                  </a:lnTo>
                  <a:lnTo>
                    <a:pt x="1347" y="1585"/>
                  </a:lnTo>
                  <a:lnTo>
                    <a:pt x="1382" y="1562"/>
                  </a:lnTo>
                  <a:lnTo>
                    <a:pt x="1414" y="1541"/>
                  </a:lnTo>
                  <a:lnTo>
                    <a:pt x="1442" y="1521"/>
                  </a:lnTo>
                  <a:lnTo>
                    <a:pt x="1467" y="1502"/>
                  </a:lnTo>
                  <a:lnTo>
                    <a:pt x="1452" y="1661"/>
                  </a:lnTo>
                  <a:lnTo>
                    <a:pt x="1434" y="1674"/>
                  </a:lnTo>
                  <a:lnTo>
                    <a:pt x="1414" y="1686"/>
                  </a:lnTo>
                  <a:lnTo>
                    <a:pt x="1395" y="1696"/>
                  </a:lnTo>
                  <a:lnTo>
                    <a:pt x="1374" y="1707"/>
                  </a:lnTo>
                  <a:lnTo>
                    <a:pt x="1353" y="1717"/>
                  </a:lnTo>
                  <a:lnTo>
                    <a:pt x="1330" y="1727"/>
                  </a:lnTo>
                  <a:lnTo>
                    <a:pt x="1308" y="1735"/>
                  </a:lnTo>
                  <a:lnTo>
                    <a:pt x="1285" y="1744"/>
                  </a:lnTo>
                  <a:lnTo>
                    <a:pt x="1263" y="1751"/>
                  </a:lnTo>
                  <a:lnTo>
                    <a:pt x="1240" y="1758"/>
                  </a:lnTo>
                  <a:lnTo>
                    <a:pt x="1218" y="1764"/>
                  </a:lnTo>
                  <a:lnTo>
                    <a:pt x="1195" y="1769"/>
                  </a:lnTo>
                  <a:lnTo>
                    <a:pt x="1170" y="1776"/>
                  </a:lnTo>
                  <a:lnTo>
                    <a:pt x="1146" y="1781"/>
                  </a:lnTo>
                  <a:lnTo>
                    <a:pt x="1122" y="1785"/>
                  </a:lnTo>
                  <a:lnTo>
                    <a:pt x="1096" y="1791"/>
                  </a:lnTo>
                  <a:lnTo>
                    <a:pt x="1072" y="1794"/>
                  </a:lnTo>
                  <a:lnTo>
                    <a:pt x="1046" y="1797"/>
                  </a:lnTo>
                  <a:lnTo>
                    <a:pt x="1021" y="1799"/>
                  </a:lnTo>
                  <a:lnTo>
                    <a:pt x="996" y="1802"/>
                  </a:lnTo>
                  <a:lnTo>
                    <a:pt x="970" y="1803"/>
                  </a:lnTo>
                  <a:lnTo>
                    <a:pt x="945" y="1804"/>
                  </a:lnTo>
                  <a:lnTo>
                    <a:pt x="918" y="1806"/>
                  </a:lnTo>
                  <a:lnTo>
                    <a:pt x="893" y="1807"/>
                  </a:lnTo>
                  <a:lnTo>
                    <a:pt x="842" y="1806"/>
                  </a:lnTo>
                  <a:lnTo>
                    <a:pt x="791" y="1802"/>
                  </a:lnTo>
                  <a:lnTo>
                    <a:pt x="742" y="1797"/>
                  </a:lnTo>
                  <a:lnTo>
                    <a:pt x="696" y="1791"/>
                  </a:lnTo>
                  <a:lnTo>
                    <a:pt x="672" y="1786"/>
                  </a:lnTo>
                  <a:lnTo>
                    <a:pt x="649" y="1782"/>
                  </a:lnTo>
                  <a:lnTo>
                    <a:pt x="627" y="1777"/>
                  </a:lnTo>
                  <a:lnTo>
                    <a:pt x="605" y="1770"/>
                  </a:lnTo>
                  <a:lnTo>
                    <a:pt x="582" y="1764"/>
                  </a:lnTo>
                  <a:lnTo>
                    <a:pt x="561" y="1758"/>
                  </a:lnTo>
                  <a:lnTo>
                    <a:pt x="540" y="1750"/>
                  </a:lnTo>
                  <a:lnTo>
                    <a:pt x="519" y="1743"/>
                  </a:lnTo>
                  <a:lnTo>
                    <a:pt x="499" y="1734"/>
                  </a:lnTo>
                  <a:lnTo>
                    <a:pt x="479" y="1727"/>
                  </a:lnTo>
                  <a:lnTo>
                    <a:pt x="458" y="1717"/>
                  </a:lnTo>
                  <a:lnTo>
                    <a:pt x="439" y="1708"/>
                  </a:lnTo>
                  <a:lnTo>
                    <a:pt x="420" y="1698"/>
                  </a:lnTo>
                  <a:lnTo>
                    <a:pt x="402" y="1689"/>
                  </a:lnTo>
                  <a:lnTo>
                    <a:pt x="383" y="1678"/>
                  </a:lnTo>
                  <a:lnTo>
                    <a:pt x="366" y="1666"/>
                  </a:lnTo>
                  <a:lnTo>
                    <a:pt x="348" y="1655"/>
                  </a:lnTo>
                  <a:lnTo>
                    <a:pt x="331" y="1643"/>
                  </a:lnTo>
                  <a:lnTo>
                    <a:pt x="315" y="1630"/>
                  </a:lnTo>
                  <a:lnTo>
                    <a:pt x="300" y="1618"/>
                  </a:lnTo>
                  <a:lnTo>
                    <a:pt x="284" y="1604"/>
                  </a:lnTo>
                  <a:lnTo>
                    <a:pt x="268" y="1590"/>
                  </a:lnTo>
                  <a:lnTo>
                    <a:pt x="253" y="1576"/>
                  </a:lnTo>
                  <a:lnTo>
                    <a:pt x="239" y="1561"/>
                  </a:lnTo>
                  <a:lnTo>
                    <a:pt x="224" y="1547"/>
                  </a:lnTo>
                  <a:lnTo>
                    <a:pt x="211" y="1532"/>
                  </a:lnTo>
                  <a:lnTo>
                    <a:pt x="198" y="1516"/>
                  </a:lnTo>
                  <a:lnTo>
                    <a:pt x="184" y="1499"/>
                  </a:lnTo>
                  <a:lnTo>
                    <a:pt x="172" y="1483"/>
                  </a:lnTo>
                  <a:lnTo>
                    <a:pt x="160" y="1465"/>
                  </a:lnTo>
                  <a:lnTo>
                    <a:pt x="148" y="1448"/>
                  </a:lnTo>
                  <a:lnTo>
                    <a:pt x="136" y="1430"/>
                  </a:lnTo>
                  <a:lnTo>
                    <a:pt x="126" y="1412"/>
                  </a:lnTo>
                  <a:lnTo>
                    <a:pt x="115" y="1393"/>
                  </a:lnTo>
                  <a:lnTo>
                    <a:pt x="106" y="1373"/>
                  </a:lnTo>
                  <a:lnTo>
                    <a:pt x="96" y="1353"/>
                  </a:lnTo>
                  <a:lnTo>
                    <a:pt x="87" y="1334"/>
                  </a:lnTo>
                  <a:lnTo>
                    <a:pt x="78" y="1313"/>
                  </a:lnTo>
                  <a:lnTo>
                    <a:pt x="70" y="1293"/>
                  </a:lnTo>
                  <a:lnTo>
                    <a:pt x="61" y="1272"/>
                  </a:lnTo>
                  <a:lnTo>
                    <a:pt x="47" y="1228"/>
                  </a:lnTo>
                  <a:lnTo>
                    <a:pt x="35" y="1183"/>
                  </a:lnTo>
                  <a:lnTo>
                    <a:pt x="24" y="1138"/>
                  </a:lnTo>
                  <a:lnTo>
                    <a:pt x="15" y="1092"/>
                  </a:lnTo>
                  <a:lnTo>
                    <a:pt x="8" y="1044"/>
                  </a:lnTo>
                  <a:lnTo>
                    <a:pt x="3" y="997"/>
                  </a:lnTo>
                  <a:lnTo>
                    <a:pt x="1" y="947"/>
                  </a:lnTo>
                  <a:lnTo>
                    <a:pt x="0" y="897"/>
                  </a:lnTo>
                  <a:lnTo>
                    <a:pt x="0" y="862"/>
                  </a:lnTo>
                  <a:lnTo>
                    <a:pt x="2" y="828"/>
                  </a:lnTo>
                  <a:lnTo>
                    <a:pt x="4" y="795"/>
                  </a:lnTo>
                  <a:lnTo>
                    <a:pt x="7" y="762"/>
                  </a:lnTo>
                  <a:lnTo>
                    <a:pt x="11" y="730"/>
                  </a:lnTo>
                  <a:lnTo>
                    <a:pt x="17" y="698"/>
                  </a:lnTo>
                  <a:lnTo>
                    <a:pt x="23" y="668"/>
                  </a:lnTo>
                  <a:lnTo>
                    <a:pt x="30" y="637"/>
                  </a:lnTo>
                  <a:lnTo>
                    <a:pt x="39" y="607"/>
                  </a:lnTo>
                  <a:lnTo>
                    <a:pt x="48" y="577"/>
                  </a:lnTo>
                  <a:lnTo>
                    <a:pt x="58" y="550"/>
                  </a:lnTo>
                  <a:lnTo>
                    <a:pt x="70" y="521"/>
                  </a:lnTo>
                  <a:lnTo>
                    <a:pt x="82" y="494"/>
                  </a:lnTo>
                  <a:lnTo>
                    <a:pt x="95" y="467"/>
                  </a:lnTo>
                  <a:lnTo>
                    <a:pt x="109" y="440"/>
                  </a:lnTo>
                  <a:lnTo>
                    <a:pt x="125" y="415"/>
                  </a:lnTo>
                  <a:lnTo>
                    <a:pt x="141" y="391"/>
                  </a:lnTo>
                  <a:lnTo>
                    <a:pt x="158" y="366"/>
                  </a:lnTo>
                  <a:lnTo>
                    <a:pt x="175" y="343"/>
                  </a:lnTo>
                  <a:lnTo>
                    <a:pt x="194" y="319"/>
                  </a:lnTo>
                  <a:lnTo>
                    <a:pt x="212" y="297"/>
                  </a:lnTo>
                  <a:lnTo>
                    <a:pt x="232" y="276"/>
                  </a:lnTo>
                  <a:lnTo>
                    <a:pt x="252" y="256"/>
                  </a:lnTo>
                  <a:lnTo>
                    <a:pt x="273" y="237"/>
                  </a:lnTo>
                  <a:lnTo>
                    <a:pt x="295" y="218"/>
                  </a:lnTo>
                  <a:lnTo>
                    <a:pt x="318" y="200"/>
                  </a:lnTo>
                  <a:lnTo>
                    <a:pt x="341" y="183"/>
                  </a:lnTo>
                  <a:lnTo>
                    <a:pt x="365" y="166"/>
                  </a:lnTo>
                  <a:lnTo>
                    <a:pt x="391" y="150"/>
                  </a:lnTo>
                  <a:lnTo>
                    <a:pt x="416" y="135"/>
                  </a:lnTo>
                  <a:lnTo>
                    <a:pt x="443" y="120"/>
                  </a:lnTo>
                  <a:lnTo>
                    <a:pt x="469" y="106"/>
                  </a:lnTo>
                  <a:lnTo>
                    <a:pt x="497" y="93"/>
                  </a:lnTo>
                  <a:lnTo>
                    <a:pt x="525" y="82"/>
                  </a:lnTo>
                  <a:lnTo>
                    <a:pt x="553" y="70"/>
                  </a:lnTo>
                  <a:lnTo>
                    <a:pt x="581" y="59"/>
                  </a:lnTo>
                  <a:lnTo>
                    <a:pt x="611" y="50"/>
                  </a:lnTo>
                  <a:lnTo>
                    <a:pt x="641" y="41"/>
                  </a:lnTo>
                  <a:lnTo>
                    <a:pt x="670" y="33"/>
                  </a:lnTo>
                  <a:lnTo>
                    <a:pt x="700" y="27"/>
                  </a:lnTo>
                  <a:lnTo>
                    <a:pt x="731" y="20"/>
                  </a:lnTo>
                  <a:lnTo>
                    <a:pt x="761" y="15"/>
                  </a:lnTo>
                  <a:lnTo>
                    <a:pt x="793" y="10"/>
                  </a:lnTo>
                  <a:lnTo>
                    <a:pt x="825" y="6"/>
                  </a:lnTo>
                  <a:lnTo>
                    <a:pt x="857" y="3"/>
                  </a:lnTo>
                  <a:lnTo>
                    <a:pt x="890" y="1"/>
                  </a:lnTo>
                  <a:lnTo>
                    <a:pt x="922" y="0"/>
                  </a:lnTo>
                  <a:lnTo>
                    <a:pt x="955" y="0"/>
                  </a:lnTo>
                  <a:lnTo>
                    <a:pt x="979" y="0"/>
                  </a:lnTo>
                  <a:lnTo>
                    <a:pt x="1002" y="1"/>
                  </a:lnTo>
                  <a:lnTo>
                    <a:pt x="1025" y="2"/>
                  </a:lnTo>
                  <a:lnTo>
                    <a:pt x="1049" y="3"/>
                  </a:lnTo>
                  <a:lnTo>
                    <a:pt x="1072" y="5"/>
                  </a:lnTo>
                  <a:lnTo>
                    <a:pt x="1095" y="7"/>
                  </a:lnTo>
                  <a:lnTo>
                    <a:pt x="1119" y="10"/>
                  </a:lnTo>
                  <a:lnTo>
                    <a:pt x="1143" y="13"/>
                  </a:lnTo>
                  <a:lnTo>
                    <a:pt x="1166" y="16"/>
                  </a:lnTo>
                  <a:lnTo>
                    <a:pt x="1189" y="20"/>
                  </a:lnTo>
                  <a:lnTo>
                    <a:pt x="1213" y="23"/>
                  </a:lnTo>
                  <a:lnTo>
                    <a:pt x="1236" y="29"/>
                  </a:lnTo>
                  <a:lnTo>
                    <a:pt x="1259" y="34"/>
                  </a:lnTo>
                  <a:lnTo>
                    <a:pt x="1283" y="39"/>
                  </a:lnTo>
                  <a:lnTo>
                    <a:pt x="1306" y="46"/>
                  </a:lnTo>
                  <a:lnTo>
                    <a:pt x="1328" y="52"/>
                  </a:lnTo>
                  <a:lnTo>
                    <a:pt x="1350" y="59"/>
                  </a:lnTo>
                  <a:lnTo>
                    <a:pt x="1373" y="66"/>
                  </a:lnTo>
                  <a:lnTo>
                    <a:pt x="1395" y="74"/>
                  </a:lnTo>
                  <a:lnTo>
                    <a:pt x="1417" y="82"/>
                  </a:lnTo>
                  <a:lnTo>
                    <a:pt x="1438" y="90"/>
                  </a:lnTo>
                  <a:lnTo>
                    <a:pt x="1460" y="99"/>
                  </a:lnTo>
                  <a:lnTo>
                    <a:pt x="1480" y="107"/>
                  </a:lnTo>
                  <a:lnTo>
                    <a:pt x="1501" y="117"/>
                  </a:lnTo>
                  <a:lnTo>
                    <a:pt x="1493" y="137"/>
                  </a:lnTo>
                  <a:lnTo>
                    <a:pt x="1486" y="158"/>
                  </a:lnTo>
                  <a:lnTo>
                    <a:pt x="1479" y="182"/>
                  </a:lnTo>
                  <a:lnTo>
                    <a:pt x="1472" y="205"/>
                  </a:lnTo>
                  <a:lnTo>
                    <a:pt x="1466" y="229"/>
                  </a:lnTo>
                  <a:lnTo>
                    <a:pt x="1460" y="256"/>
                  </a:lnTo>
                  <a:lnTo>
                    <a:pt x="1453" y="282"/>
                  </a:lnTo>
                  <a:lnTo>
                    <a:pt x="1447" y="311"/>
                  </a:lnTo>
                  <a:lnTo>
                    <a:pt x="1430" y="314"/>
                  </a:lnTo>
                  <a:lnTo>
                    <a:pt x="1413" y="295"/>
                  </a:lnTo>
                  <a:lnTo>
                    <a:pt x="1392" y="275"/>
                  </a:lnTo>
                  <a:lnTo>
                    <a:pt x="1366" y="253"/>
                  </a:lnTo>
                  <a:lnTo>
                    <a:pt x="1337" y="228"/>
                  </a:lnTo>
                  <a:lnTo>
                    <a:pt x="1321" y="217"/>
                  </a:lnTo>
                  <a:lnTo>
                    <a:pt x="1303" y="205"/>
                  </a:lnTo>
                  <a:lnTo>
                    <a:pt x="1283" y="193"/>
                  </a:lnTo>
                  <a:lnTo>
                    <a:pt x="1263" y="183"/>
                  </a:lnTo>
                  <a:lnTo>
                    <a:pt x="1240" y="171"/>
                  </a:lnTo>
                  <a:lnTo>
                    <a:pt x="1218" y="160"/>
                  </a:lnTo>
                  <a:lnTo>
                    <a:pt x="1194" y="150"/>
                  </a:lnTo>
                  <a:lnTo>
                    <a:pt x="1168" y="138"/>
                  </a:lnTo>
                  <a:lnTo>
                    <a:pt x="1142" y="128"/>
                  </a:lnTo>
                  <a:lnTo>
                    <a:pt x="1115" y="119"/>
                  </a:lnTo>
                  <a:lnTo>
                    <a:pt x="1089" y="111"/>
                  </a:lnTo>
                  <a:lnTo>
                    <a:pt x="1061" y="106"/>
                  </a:lnTo>
                  <a:lnTo>
                    <a:pt x="1034" y="102"/>
                  </a:lnTo>
                  <a:lnTo>
                    <a:pt x="1005" y="98"/>
                  </a:lnTo>
                  <a:lnTo>
                    <a:pt x="975" y="97"/>
                  </a:lnTo>
                  <a:lnTo>
                    <a:pt x="946" y="96"/>
                  </a:lnTo>
                  <a:lnTo>
                    <a:pt x="918" y="96"/>
                  </a:lnTo>
                  <a:lnTo>
                    <a:pt x="891" y="98"/>
                  </a:lnTo>
                  <a:lnTo>
                    <a:pt x="864" y="100"/>
                  </a:lnTo>
                  <a:lnTo>
                    <a:pt x="839" y="103"/>
                  </a:lnTo>
                  <a:lnTo>
                    <a:pt x="813" y="106"/>
                  </a:lnTo>
                  <a:lnTo>
                    <a:pt x="788" y="111"/>
                  </a:lnTo>
                  <a:lnTo>
                    <a:pt x="764" y="117"/>
                  </a:lnTo>
                  <a:lnTo>
                    <a:pt x="739" y="123"/>
                  </a:lnTo>
                  <a:lnTo>
                    <a:pt x="716" y="131"/>
                  </a:lnTo>
                  <a:lnTo>
                    <a:pt x="694" y="138"/>
                  </a:lnTo>
                  <a:lnTo>
                    <a:pt x="670" y="146"/>
                  </a:lnTo>
                  <a:lnTo>
                    <a:pt x="649" y="157"/>
                  </a:lnTo>
                  <a:lnTo>
                    <a:pt x="628" y="168"/>
                  </a:lnTo>
                  <a:lnTo>
                    <a:pt x="607" y="178"/>
                  </a:lnTo>
                  <a:lnTo>
                    <a:pt x="587" y="191"/>
                  </a:lnTo>
                  <a:lnTo>
                    <a:pt x="567" y="204"/>
                  </a:lnTo>
                  <a:lnTo>
                    <a:pt x="547" y="218"/>
                  </a:lnTo>
                  <a:lnTo>
                    <a:pt x="528" y="232"/>
                  </a:lnTo>
                  <a:lnTo>
                    <a:pt x="510" y="247"/>
                  </a:lnTo>
                  <a:lnTo>
                    <a:pt x="493" y="263"/>
                  </a:lnTo>
                  <a:lnTo>
                    <a:pt x="476" y="280"/>
                  </a:lnTo>
                  <a:lnTo>
                    <a:pt x="460" y="297"/>
                  </a:lnTo>
                  <a:lnTo>
                    <a:pt x="444" y="315"/>
                  </a:lnTo>
                  <a:lnTo>
                    <a:pt x="429" y="333"/>
                  </a:lnTo>
                  <a:lnTo>
                    <a:pt x="414" y="352"/>
                  </a:lnTo>
                  <a:lnTo>
                    <a:pt x="400" y="371"/>
                  </a:lnTo>
                  <a:lnTo>
                    <a:pt x="386" y="392"/>
                  </a:lnTo>
                  <a:lnTo>
                    <a:pt x="374" y="413"/>
                  </a:lnTo>
                  <a:lnTo>
                    <a:pt x="362" y="434"/>
                  </a:lnTo>
                  <a:lnTo>
                    <a:pt x="350" y="455"/>
                  </a:lnTo>
                  <a:lnTo>
                    <a:pt x="339" y="479"/>
                  </a:lnTo>
                  <a:lnTo>
                    <a:pt x="328" y="502"/>
                  </a:lnTo>
                  <a:lnTo>
                    <a:pt x="319" y="525"/>
                  </a:lnTo>
                  <a:lnTo>
                    <a:pt x="310" y="550"/>
                  </a:lnTo>
                  <a:lnTo>
                    <a:pt x="302" y="573"/>
                  </a:lnTo>
                  <a:lnTo>
                    <a:pt x="293" y="598"/>
                  </a:lnTo>
                  <a:lnTo>
                    <a:pt x="286" y="622"/>
                  </a:lnTo>
                  <a:lnTo>
                    <a:pt x="279" y="647"/>
                  </a:lnTo>
                  <a:lnTo>
                    <a:pt x="274" y="672"/>
                  </a:lnTo>
                  <a:lnTo>
                    <a:pt x="269" y="697"/>
                  </a:lnTo>
                  <a:lnTo>
                    <a:pt x="264" y="723"/>
                  </a:lnTo>
                  <a:lnTo>
                    <a:pt x="259" y="748"/>
                  </a:lnTo>
                  <a:lnTo>
                    <a:pt x="256" y="774"/>
                  </a:lnTo>
                  <a:lnTo>
                    <a:pt x="254" y="800"/>
                  </a:lnTo>
                  <a:lnTo>
                    <a:pt x="251" y="826"/>
                  </a:lnTo>
                  <a:lnTo>
                    <a:pt x="250" y="852"/>
                  </a:lnTo>
                  <a:lnTo>
                    <a:pt x="249" y="880"/>
                  </a:lnTo>
                  <a:lnTo>
                    <a:pt x="249" y="90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Freeform 11"/>
            <p:cNvSpPr>
              <a:spLocks/>
            </p:cNvSpPr>
            <p:nvPr userDrawn="1"/>
          </p:nvSpPr>
          <p:spPr bwMode="auto">
            <a:xfrm>
              <a:off x="1932" y="1445"/>
              <a:ext cx="89" cy="103"/>
            </a:xfrm>
            <a:custGeom>
              <a:avLst/>
              <a:gdLst>
                <a:gd name="T0" fmla="*/ 13 w 1514"/>
                <a:gd name="T1" fmla="*/ 43 h 1739"/>
                <a:gd name="T2" fmla="*/ 45 w 1514"/>
                <a:gd name="T3" fmla="*/ 44 h 1739"/>
                <a:gd name="T4" fmla="*/ 46 w 1514"/>
                <a:gd name="T5" fmla="*/ 44 h 1739"/>
                <a:gd name="T6" fmla="*/ 48 w 1514"/>
                <a:gd name="T7" fmla="*/ 44 h 1739"/>
                <a:gd name="T8" fmla="*/ 50 w 1514"/>
                <a:gd name="T9" fmla="*/ 44 h 1739"/>
                <a:gd name="T10" fmla="*/ 52 w 1514"/>
                <a:gd name="T11" fmla="*/ 44 h 1739"/>
                <a:gd name="T12" fmla="*/ 54 w 1514"/>
                <a:gd name="T13" fmla="*/ 44 h 1739"/>
                <a:gd name="T14" fmla="*/ 56 w 1514"/>
                <a:gd name="T15" fmla="*/ 44 h 1739"/>
                <a:gd name="T16" fmla="*/ 58 w 1514"/>
                <a:gd name="T17" fmla="*/ 44 h 1739"/>
                <a:gd name="T18" fmla="*/ 60 w 1514"/>
                <a:gd name="T19" fmla="*/ 43 h 1739"/>
                <a:gd name="T20" fmla="*/ 63 w 1514"/>
                <a:gd name="T21" fmla="*/ 43 h 1739"/>
                <a:gd name="T22" fmla="*/ 65 w 1514"/>
                <a:gd name="T23" fmla="*/ 43 h 1739"/>
                <a:gd name="T24" fmla="*/ 67 w 1514"/>
                <a:gd name="T25" fmla="*/ 43 h 1739"/>
                <a:gd name="T26" fmla="*/ 69 w 1514"/>
                <a:gd name="T27" fmla="*/ 43 h 1739"/>
                <a:gd name="T28" fmla="*/ 71 w 1514"/>
                <a:gd name="T29" fmla="*/ 43 h 1739"/>
                <a:gd name="T30" fmla="*/ 73 w 1514"/>
                <a:gd name="T31" fmla="*/ 43 h 1739"/>
                <a:gd name="T32" fmla="*/ 74 w 1514"/>
                <a:gd name="T33" fmla="*/ 43 h 1739"/>
                <a:gd name="T34" fmla="*/ 76 w 1514"/>
                <a:gd name="T35" fmla="*/ 43 h 1739"/>
                <a:gd name="T36" fmla="*/ 76 w 1514"/>
                <a:gd name="T37" fmla="*/ 0 h 1739"/>
                <a:gd name="T38" fmla="*/ 80 w 1514"/>
                <a:gd name="T39" fmla="*/ 0 h 1739"/>
                <a:gd name="T40" fmla="*/ 83 w 1514"/>
                <a:gd name="T41" fmla="*/ 0 h 1739"/>
                <a:gd name="T42" fmla="*/ 85 w 1514"/>
                <a:gd name="T43" fmla="*/ 0 h 1739"/>
                <a:gd name="T44" fmla="*/ 89 w 1514"/>
                <a:gd name="T45" fmla="*/ 0 h 1739"/>
                <a:gd name="T46" fmla="*/ 89 w 1514"/>
                <a:gd name="T47" fmla="*/ 103 h 1739"/>
                <a:gd name="T48" fmla="*/ 86 w 1514"/>
                <a:gd name="T49" fmla="*/ 103 h 1739"/>
                <a:gd name="T50" fmla="*/ 86 w 1514"/>
                <a:gd name="T51" fmla="*/ 103 h 1739"/>
                <a:gd name="T52" fmla="*/ 85 w 1514"/>
                <a:gd name="T53" fmla="*/ 103 h 1739"/>
                <a:gd name="T54" fmla="*/ 85 w 1514"/>
                <a:gd name="T55" fmla="*/ 103 h 1739"/>
                <a:gd name="T56" fmla="*/ 85 w 1514"/>
                <a:gd name="T57" fmla="*/ 103 h 1739"/>
                <a:gd name="T58" fmla="*/ 83 w 1514"/>
                <a:gd name="T59" fmla="*/ 103 h 1739"/>
                <a:gd name="T60" fmla="*/ 80 w 1514"/>
                <a:gd name="T61" fmla="*/ 103 h 1739"/>
                <a:gd name="T62" fmla="*/ 78 w 1514"/>
                <a:gd name="T63" fmla="*/ 103 h 1739"/>
                <a:gd name="T64" fmla="*/ 76 w 1514"/>
                <a:gd name="T65" fmla="*/ 103 h 1739"/>
                <a:gd name="T66" fmla="*/ 76 w 1514"/>
                <a:gd name="T67" fmla="*/ 51 h 1739"/>
                <a:gd name="T68" fmla="*/ 65 w 1514"/>
                <a:gd name="T69" fmla="*/ 51 h 1739"/>
                <a:gd name="T70" fmla="*/ 53 w 1514"/>
                <a:gd name="T71" fmla="*/ 50 h 1739"/>
                <a:gd name="T72" fmla="*/ 36 w 1514"/>
                <a:gd name="T73" fmla="*/ 50 h 1739"/>
                <a:gd name="T74" fmla="*/ 35 w 1514"/>
                <a:gd name="T75" fmla="*/ 50 h 1739"/>
                <a:gd name="T76" fmla="*/ 33 w 1514"/>
                <a:gd name="T77" fmla="*/ 50 h 1739"/>
                <a:gd name="T78" fmla="*/ 31 w 1514"/>
                <a:gd name="T79" fmla="*/ 51 h 1739"/>
                <a:gd name="T80" fmla="*/ 29 w 1514"/>
                <a:gd name="T81" fmla="*/ 51 h 1739"/>
                <a:gd name="T82" fmla="*/ 27 w 1514"/>
                <a:gd name="T83" fmla="*/ 51 h 1739"/>
                <a:gd name="T84" fmla="*/ 26 w 1514"/>
                <a:gd name="T85" fmla="*/ 51 h 1739"/>
                <a:gd name="T86" fmla="*/ 24 w 1514"/>
                <a:gd name="T87" fmla="*/ 51 h 1739"/>
                <a:gd name="T88" fmla="*/ 24 w 1514"/>
                <a:gd name="T89" fmla="*/ 51 h 1739"/>
                <a:gd name="T90" fmla="*/ 13 w 1514"/>
                <a:gd name="T91" fmla="*/ 51 h 1739"/>
                <a:gd name="T92" fmla="*/ 13 w 1514"/>
                <a:gd name="T93" fmla="*/ 103 h 1739"/>
                <a:gd name="T94" fmla="*/ 10 w 1514"/>
                <a:gd name="T95" fmla="*/ 103 h 1739"/>
                <a:gd name="T96" fmla="*/ 10 w 1514"/>
                <a:gd name="T97" fmla="*/ 103 h 1739"/>
                <a:gd name="T98" fmla="*/ 9 w 1514"/>
                <a:gd name="T99" fmla="*/ 103 h 1739"/>
                <a:gd name="T100" fmla="*/ 9 w 1514"/>
                <a:gd name="T101" fmla="*/ 103 h 1739"/>
                <a:gd name="T102" fmla="*/ 9 w 1514"/>
                <a:gd name="T103" fmla="*/ 103 h 1739"/>
                <a:gd name="T104" fmla="*/ 7 w 1514"/>
                <a:gd name="T105" fmla="*/ 103 h 1739"/>
                <a:gd name="T106" fmla="*/ 4 w 1514"/>
                <a:gd name="T107" fmla="*/ 103 h 1739"/>
                <a:gd name="T108" fmla="*/ 0 w 1514"/>
                <a:gd name="T109" fmla="*/ 103 h 1739"/>
                <a:gd name="T110" fmla="*/ 0 w 1514"/>
                <a:gd name="T111" fmla="*/ 0 h 1739"/>
                <a:gd name="T112" fmla="*/ 4 w 1514"/>
                <a:gd name="T113" fmla="*/ 0 h 1739"/>
                <a:gd name="T114" fmla="*/ 7 w 1514"/>
                <a:gd name="T115" fmla="*/ 0 h 1739"/>
                <a:gd name="T116" fmla="*/ 9 w 1514"/>
                <a:gd name="T117" fmla="*/ 0 h 1739"/>
                <a:gd name="T118" fmla="*/ 13 w 1514"/>
                <a:gd name="T119" fmla="*/ 0 h 1739"/>
                <a:gd name="T120" fmla="*/ 13 w 1514"/>
                <a:gd name="T121" fmla="*/ 43 h 173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514" h="1739">
                  <a:moveTo>
                    <a:pt x="222" y="729"/>
                  </a:moveTo>
                  <a:lnTo>
                    <a:pt x="758" y="742"/>
                  </a:lnTo>
                  <a:lnTo>
                    <a:pt x="788" y="741"/>
                  </a:lnTo>
                  <a:lnTo>
                    <a:pt x="818" y="740"/>
                  </a:lnTo>
                  <a:lnTo>
                    <a:pt x="850" y="739"/>
                  </a:lnTo>
                  <a:lnTo>
                    <a:pt x="883" y="738"/>
                  </a:lnTo>
                  <a:lnTo>
                    <a:pt x="917" y="737"/>
                  </a:lnTo>
                  <a:lnTo>
                    <a:pt x="952" y="736"/>
                  </a:lnTo>
                  <a:lnTo>
                    <a:pt x="989" y="735"/>
                  </a:lnTo>
                  <a:lnTo>
                    <a:pt x="1026" y="734"/>
                  </a:lnTo>
                  <a:lnTo>
                    <a:pt x="1064" y="733"/>
                  </a:lnTo>
                  <a:lnTo>
                    <a:pt x="1101" y="731"/>
                  </a:lnTo>
                  <a:lnTo>
                    <a:pt x="1136" y="731"/>
                  </a:lnTo>
                  <a:lnTo>
                    <a:pt x="1170" y="730"/>
                  </a:lnTo>
                  <a:lnTo>
                    <a:pt x="1203" y="730"/>
                  </a:lnTo>
                  <a:lnTo>
                    <a:pt x="1234" y="730"/>
                  </a:lnTo>
                  <a:lnTo>
                    <a:pt x="1263" y="729"/>
                  </a:lnTo>
                  <a:lnTo>
                    <a:pt x="1292" y="729"/>
                  </a:lnTo>
                  <a:lnTo>
                    <a:pt x="1292" y="0"/>
                  </a:lnTo>
                  <a:lnTo>
                    <a:pt x="1357" y="5"/>
                  </a:lnTo>
                  <a:lnTo>
                    <a:pt x="1404" y="8"/>
                  </a:lnTo>
                  <a:lnTo>
                    <a:pt x="1448" y="5"/>
                  </a:lnTo>
                  <a:lnTo>
                    <a:pt x="1514" y="0"/>
                  </a:lnTo>
                  <a:lnTo>
                    <a:pt x="1514" y="1739"/>
                  </a:lnTo>
                  <a:lnTo>
                    <a:pt x="1469" y="1735"/>
                  </a:lnTo>
                  <a:lnTo>
                    <a:pt x="1459" y="1735"/>
                  </a:lnTo>
                  <a:lnTo>
                    <a:pt x="1451" y="1735"/>
                  </a:lnTo>
                  <a:lnTo>
                    <a:pt x="1445" y="1733"/>
                  </a:lnTo>
                  <a:lnTo>
                    <a:pt x="1439" y="1732"/>
                  </a:lnTo>
                  <a:lnTo>
                    <a:pt x="1404" y="1731"/>
                  </a:lnTo>
                  <a:lnTo>
                    <a:pt x="1364" y="1732"/>
                  </a:lnTo>
                  <a:lnTo>
                    <a:pt x="1332" y="1735"/>
                  </a:lnTo>
                  <a:lnTo>
                    <a:pt x="1292" y="1739"/>
                  </a:lnTo>
                  <a:lnTo>
                    <a:pt x="1292" y="866"/>
                  </a:lnTo>
                  <a:lnTo>
                    <a:pt x="1114" y="860"/>
                  </a:lnTo>
                  <a:lnTo>
                    <a:pt x="906" y="851"/>
                  </a:lnTo>
                  <a:lnTo>
                    <a:pt x="610" y="851"/>
                  </a:lnTo>
                  <a:lnTo>
                    <a:pt x="589" y="851"/>
                  </a:lnTo>
                  <a:lnTo>
                    <a:pt x="563" y="852"/>
                  </a:lnTo>
                  <a:lnTo>
                    <a:pt x="532" y="854"/>
                  </a:lnTo>
                  <a:lnTo>
                    <a:pt x="497" y="857"/>
                  </a:lnTo>
                  <a:lnTo>
                    <a:pt x="464" y="858"/>
                  </a:lnTo>
                  <a:lnTo>
                    <a:pt x="437" y="859"/>
                  </a:lnTo>
                  <a:lnTo>
                    <a:pt x="416" y="860"/>
                  </a:lnTo>
                  <a:lnTo>
                    <a:pt x="402" y="860"/>
                  </a:lnTo>
                  <a:lnTo>
                    <a:pt x="222" y="866"/>
                  </a:lnTo>
                  <a:lnTo>
                    <a:pt x="222" y="1739"/>
                  </a:lnTo>
                  <a:lnTo>
                    <a:pt x="178" y="1735"/>
                  </a:lnTo>
                  <a:lnTo>
                    <a:pt x="167" y="1735"/>
                  </a:lnTo>
                  <a:lnTo>
                    <a:pt x="158" y="1735"/>
                  </a:lnTo>
                  <a:lnTo>
                    <a:pt x="151" y="1733"/>
                  </a:lnTo>
                  <a:lnTo>
                    <a:pt x="146" y="1732"/>
                  </a:lnTo>
                  <a:lnTo>
                    <a:pt x="111" y="1731"/>
                  </a:lnTo>
                  <a:lnTo>
                    <a:pt x="60" y="1733"/>
                  </a:lnTo>
                  <a:lnTo>
                    <a:pt x="0" y="1739"/>
                  </a:lnTo>
                  <a:lnTo>
                    <a:pt x="0" y="0"/>
                  </a:lnTo>
                  <a:lnTo>
                    <a:pt x="63" y="5"/>
                  </a:lnTo>
                  <a:lnTo>
                    <a:pt x="111" y="8"/>
                  </a:lnTo>
                  <a:lnTo>
                    <a:pt x="154" y="5"/>
                  </a:lnTo>
                  <a:lnTo>
                    <a:pt x="222" y="0"/>
                  </a:lnTo>
                  <a:lnTo>
                    <a:pt x="222" y="72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Freeform 12"/>
            <p:cNvSpPr>
              <a:spLocks/>
            </p:cNvSpPr>
            <p:nvPr userDrawn="1"/>
          </p:nvSpPr>
          <p:spPr bwMode="auto">
            <a:xfrm>
              <a:off x="1816" y="1445"/>
              <a:ext cx="89" cy="103"/>
            </a:xfrm>
            <a:custGeom>
              <a:avLst/>
              <a:gdLst>
                <a:gd name="T0" fmla="*/ 12 w 1515"/>
                <a:gd name="T1" fmla="*/ 94 h 1739"/>
                <a:gd name="T2" fmla="*/ 10 w 1515"/>
                <a:gd name="T3" fmla="*/ 96 h 1739"/>
                <a:gd name="T4" fmla="*/ 8 w 1515"/>
                <a:gd name="T5" fmla="*/ 99 h 1739"/>
                <a:gd name="T6" fmla="*/ 6 w 1515"/>
                <a:gd name="T7" fmla="*/ 101 h 1739"/>
                <a:gd name="T8" fmla="*/ 5 w 1515"/>
                <a:gd name="T9" fmla="*/ 103 h 1739"/>
                <a:gd name="T10" fmla="*/ 0 w 1515"/>
                <a:gd name="T11" fmla="*/ 103 h 1739"/>
                <a:gd name="T12" fmla="*/ 0 w 1515"/>
                <a:gd name="T13" fmla="*/ 0 h 1739"/>
                <a:gd name="T14" fmla="*/ 1 w 1515"/>
                <a:gd name="T15" fmla="*/ 0 h 1739"/>
                <a:gd name="T16" fmla="*/ 2 w 1515"/>
                <a:gd name="T17" fmla="*/ 0 h 1739"/>
                <a:gd name="T18" fmla="*/ 4 w 1515"/>
                <a:gd name="T19" fmla="*/ 0 h 1739"/>
                <a:gd name="T20" fmla="*/ 7 w 1515"/>
                <a:gd name="T21" fmla="*/ 0 h 1739"/>
                <a:gd name="T22" fmla="*/ 13 w 1515"/>
                <a:gd name="T23" fmla="*/ 0 h 1739"/>
                <a:gd name="T24" fmla="*/ 13 w 1515"/>
                <a:gd name="T25" fmla="*/ 79 h 1739"/>
                <a:gd name="T26" fmla="*/ 15 w 1515"/>
                <a:gd name="T27" fmla="*/ 79 h 1739"/>
                <a:gd name="T28" fmla="*/ 82 w 1515"/>
                <a:gd name="T29" fmla="*/ 0 h 1739"/>
                <a:gd name="T30" fmla="*/ 89 w 1515"/>
                <a:gd name="T31" fmla="*/ 0 h 1739"/>
                <a:gd name="T32" fmla="*/ 89 w 1515"/>
                <a:gd name="T33" fmla="*/ 103 h 1739"/>
                <a:gd name="T34" fmla="*/ 87 w 1515"/>
                <a:gd name="T35" fmla="*/ 103 h 1739"/>
                <a:gd name="T36" fmla="*/ 85 w 1515"/>
                <a:gd name="T37" fmla="*/ 103 h 1739"/>
                <a:gd name="T38" fmla="*/ 84 w 1515"/>
                <a:gd name="T39" fmla="*/ 103 h 1739"/>
                <a:gd name="T40" fmla="*/ 82 w 1515"/>
                <a:gd name="T41" fmla="*/ 103 h 1739"/>
                <a:gd name="T42" fmla="*/ 81 w 1515"/>
                <a:gd name="T43" fmla="*/ 103 h 1739"/>
                <a:gd name="T44" fmla="*/ 80 w 1515"/>
                <a:gd name="T45" fmla="*/ 103 h 1739"/>
                <a:gd name="T46" fmla="*/ 78 w 1515"/>
                <a:gd name="T47" fmla="*/ 103 h 1739"/>
                <a:gd name="T48" fmla="*/ 76 w 1515"/>
                <a:gd name="T49" fmla="*/ 103 h 1739"/>
                <a:gd name="T50" fmla="*/ 76 w 1515"/>
                <a:gd name="T51" fmla="*/ 21 h 1739"/>
                <a:gd name="T52" fmla="*/ 74 w 1515"/>
                <a:gd name="T53" fmla="*/ 21 h 1739"/>
                <a:gd name="T54" fmla="*/ 12 w 1515"/>
                <a:gd name="T55" fmla="*/ 94 h 1739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515" h="1739">
                  <a:moveTo>
                    <a:pt x="209" y="1583"/>
                  </a:moveTo>
                  <a:lnTo>
                    <a:pt x="169" y="1627"/>
                  </a:lnTo>
                  <a:lnTo>
                    <a:pt x="135" y="1668"/>
                  </a:lnTo>
                  <a:lnTo>
                    <a:pt x="104" y="1705"/>
                  </a:lnTo>
                  <a:lnTo>
                    <a:pt x="77" y="1739"/>
                  </a:lnTo>
                  <a:lnTo>
                    <a:pt x="0" y="1739"/>
                  </a:lnTo>
                  <a:lnTo>
                    <a:pt x="0" y="0"/>
                  </a:lnTo>
                  <a:lnTo>
                    <a:pt x="17" y="3"/>
                  </a:lnTo>
                  <a:lnTo>
                    <a:pt x="41" y="5"/>
                  </a:lnTo>
                  <a:lnTo>
                    <a:pt x="73" y="8"/>
                  </a:lnTo>
                  <a:lnTo>
                    <a:pt x="111" y="8"/>
                  </a:lnTo>
                  <a:lnTo>
                    <a:pt x="224" y="0"/>
                  </a:lnTo>
                  <a:lnTo>
                    <a:pt x="224" y="1327"/>
                  </a:lnTo>
                  <a:lnTo>
                    <a:pt x="249" y="1327"/>
                  </a:lnTo>
                  <a:lnTo>
                    <a:pt x="1404" y="0"/>
                  </a:lnTo>
                  <a:lnTo>
                    <a:pt x="1515" y="0"/>
                  </a:lnTo>
                  <a:lnTo>
                    <a:pt x="1515" y="1739"/>
                  </a:lnTo>
                  <a:lnTo>
                    <a:pt x="1483" y="1736"/>
                  </a:lnTo>
                  <a:lnTo>
                    <a:pt x="1454" y="1733"/>
                  </a:lnTo>
                  <a:lnTo>
                    <a:pt x="1428" y="1731"/>
                  </a:lnTo>
                  <a:lnTo>
                    <a:pt x="1404" y="1731"/>
                  </a:lnTo>
                  <a:lnTo>
                    <a:pt x="1384" y="1731"/>
                  </a:lnTo>
                  <a:lnTo>
                    <a:pt x="1357" y="1733"/>
                  </a:lnTo>
                  <a:lnTo>
                    <a:pt x="1327" y="1736"/>
                  </a:lnTo>
                  <a:lnTo>
                    <a:pt x="1292" y="1739"/>
                  </a:lnTo>
                  <a:lnTo>
                    <a:pt x="1292" y="351"/>
                  </a:lnTo>
                  <a:lnTo>
                    <a:pt x="1266" y="351"/>
                  </a:lnTo>
                  <a:lnTo>
                    <a:pt x="209" y="158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Freeform 13"/>
            <p:cNvSpPr>
              <a:spLocks/>
            </p:cNvSpPr>
            <p:nvPr userDrawn="1"/>
          </p:nvSpPr>
          <p:spPr bwMode="auto">
            <a:xfrm>
              <a:off x="2536" y="1706"/>
              <a:ext cx="56" cy="62"/>
            </a:xfrm>
            <a:custGeom>
              <a:avLst/>
              <a:gdLst>
                <a:gd name="T0" fmla="*/ 47 w 942"/>
                <a:gd name="T1" fmla="*/ 13 h 1081"/>
                <a:gd name="T2" fmla="*/ 8 w 942"/>
                <a:gd name="T3" fmla="*/ 56 h 1081"/>
                <a:gd name="T4" fmla="*/ 6 w 942"/>
                <a:gd name="T5" fmla="*/ 58 h 1081"/>
                <a:gd name="T6" fmla="*/ 5 w 942"/>
                <a:gd name="T7" fmla="*/ 59 h 1081"/>
                <a:gd name="T8" fmla="*/ 4 w 942"/>
                <a:gd name="T9" fmla="*/ 61 h 1081"/>
                <a:gd name="T10" fmla="*/ 3 w 942"/>
                <a:gd name="T11" fmla="*/ 62 h 1081"/>
                <a:gd name="T12" fmla="*/ 0 w 942"/>
                <a:gd name="T13" fmla="*/ 62 h 1081"/>
                <a:gd name="T14" fmla="*/ 0 w 942"/>
                <a:gd name="T15" fmla="*/ 0 h 1081"/>
                <a:gd name="T16" fmla="*/ 1 w 942"/>
                <a:gd name="T17" fmla="*/ 0 h 1081"/>
                <a:gd name="T18" fmla="*/ 2 w 942"/>
                <a:gd name="T19" fmla="*/ 0 h 1081"/>
                <a:gd name="T20" fmla="*/ 3 w 942"/>
                <a:gd name="T21" fmla="*/ 0 h 1081"/>
                <a:gd name="T22" fmla="*/ 4 w 942"/>
                <a:gd name="T23" fmla="*/ 0 h 1081"/>
                <a:gd name="T24" fmla="*/ 8 w 942"/>
                <a:gd name="T25" fmla="*/ 0 h 1081"/>
                <a:gd name="T26" fmla="*/ 8 w 942"/>
                <a:gd name="T27" fmla="*/ 47 h 1081"/>
                <a:gd name="T28" fmla="*/ 9 w 942"/>
                <a:gd name="T29" fmla="*/ 47 h 1081"/>
                <a:gd name="T30" fmla="*/ 52 w 942"/>
                <a:gd name="T31" fmla="*/ 0 h 1081"/>
                <a:gd name="T32" fmla="*/ 56 w 942"/>
                <a:gd name="T33" fmla="*/ 0 h 1081"/>
                <a:gd name="T34" fmla="*/ 56 w 942"/>
                <a:gd name="T35" fmla="*/ 62 h 1081"/>
                <a:gd name="T36" fmla="*/ 55 w 942"/>
                <a:gd name="T37" fmla="*/ 62 h 1081"/>
                <a:gd name="T38" fmla="*/ 54 w 942"/>
                <a:gd name="T39" fmla="*/ 62 h 1081"/>
                <a:gd name="T40" fmla="*/ 53 w 942"/>
                <a:gd name="T41" fmla="*/ 62 h 1081"/>
                <a:gd name="T42" fmla="*/ 52 w 942"/>
                <a:gd name="T43" fmla="*/ 62 h 1081"/>
                <a:gd name="T44" fmla="*/ 51 w 942"/>
                <a:gd name="T45" fmla="*/ 62 h 1081"/>
                <a:gd name="T46" fmla="*/ 50 w 942"/>
                <a:gd name="T47" fmla="*/ 62 h 1081"/>
                <a:gd name="T48" fmla="*/ 49 w 942"/>
                <a:gd name="T49" fmla="*/ 62 h 1081"/>
                <a:gd name="T50" fmla="*/ 48 w 942"/>
                <a:gd name="T51" fmla="*/ 62 h 1081"/>
                <a:gd name="T52" fmla="*/ 48 w 942"/>
                <a:gd name="T53" fmla="*/ 13 h 1081"/>
                <a:gd name="T54" fmla="*/ 47 w 942"/>
                <a:gd name="T55" fmla="*/ 13 h 108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942" h="1081">
                  <a:moveTo>
                    <a:pt x="786" y="218"/>
                  </a:moveTo>
                  <a:lnTo>
                    <a:pt x="129" y="985"/>
                  </a:lnTo>
                  <a:lnTo>
                    <a:pt x="105" y="1011"/>
                  </a:lnTo>
                  <a:lnTo>
                    <a:pt x="84" y="1037"/>
                  </a:lnTo>
                  <a:lnTo>
                    <a:pt x="64" y="1060"/>
                  </a:lnTo>
                  <a:lnTo>
                    <a:pt x="48" y="1081"/>
                  </a:lnTo>
                  <a:lnTo>
                    <a:pt x="0" y="1081"/>
                  </a:lnTo>
                  <a:lnTo>
                    <a:pt x="0" y="0"/>
                  </a:lnTo>
                  <a:lnTo>
                    <a:pt x="11" y="2"/>
                  </a:lnTo>
                  <a:lnTo>
                    <a:pt x="26" y="4"/>
                  </a:lnTo>
                  <a:lnTo>
                    <a:pt x="45" y="5"/>
                  </a:lnTo>
                  <a:lnTo>
                    <a:pt x="69" y="5"/>
                  </a:lnTo>
                  <a:lnTo>
                    <a:pt x="138" y="0"/>
                  </a:lnTo>
                  <a:lnTo>
                    <a:pt x="138" y="826"/>
                  </a:lnTo>
                  <a:lnTo>
                    <a:pt x="156" y="826"/>
                  </a:lnTo>
                  <a:lnTo>
                    <a:pt x="872" y="0"/>
                  </a:lnTo>
                  <a:lnTo>
                    <a:pt x="942" y="0"/>
                  </a:lnTo>
                  <a:lnTo>
                    <a:pt x="942" y="1081"/>
                  </a:lnTo>
                  <a:lnTo>
                    <a:pt x="922" y="1078"/>
                  </a:lnTo>
                  <a:lnTo>
                    <a:pt x="904" y="1077"/>
                  </a:lnTo>
                  <a:lnTo>
                    <a:pt x="887" y="1076"/>
                  </a:lnTo>
                  <a:lnTo>
                    <a:pt x="872" y="1076"/>
                  </a:lnTo>
                  <a:lnTo>
                    <a:pt x="859" y="1076"/>
                  </a:lnTo>
                  <a:lnTo>
                    <a:pt x="843" y="1077"/>
                  </a:lnTo>
                  <a:lnTo>
                    <a:pt x="824" y="1078"/>
                  </a:lnTo>
                  <a:lnTo>
                    <a:pt x="803" y="1081"/>
                  </a:lnTo>
                  <a:lnTo>
                    <a:pt x="803" y="218"/>
                  </a:lnTo>
                  <a:lnTo>
                    <a:pt x="786" y="21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Freeform 14"/>
            <p:cNvSpPr>
              <a:spLocks/>
            </p:cNvSpPr>
            <p:nvPr userDrawn="1"/>
          </p:nvSpPr>
          <p:spPr bwMode="auto">
            <a:xfrm>
              <a:off x="2464" y="1706"/>
              <a:ext cx="56" cy="62"/>
            </a:xfrm>
            <a:custGeom>
              <a:avLst/>
              <a:gdLst>
                <a:gd name="T0" fmla="*/ 8 w 940"/>
                <a:gd name="T1" fmla="*/ 56 h 1081"/>
                <a:gd name="T2" fmla="*/ 6 w 940"/>
                <a:gd name="T3" fmla="*/ 58 h 1081"/>
                <a:gd name="T4" fmla="*/ 5 w 940"/>
                <a:gd name="T5" fmla="*/ 59 h 1081"/>
                <a:gd name="T6" fmla="*/ 4 w 940"/>
                <a:gd name="T7" fmla="*/ 61 h 1081"/>
                <a:gd name="T8" fmla="*/ 3 w 940"/>
                <a:gd name="T9" fmla="*/ 62 h 1081"/>
                <a:gd name="T10" fmla="*/ 0 w 940"/>
                <a:gd name="T11" fmla="*/ 62 h 1081"/>
                <a:gd name="T12" fmla="*/ 0 w 940"/>
                <a:gd name="T13" fmla="*/ 0 h 1081"/>
                <a:gd name="T14" fmla="*/ 1 w 940"/>
                <a:gd name="T15" fmla="*/ 0 h 1081"/>
                <a:gd name="T16" fmla="*/ 1 w 940"/>
                <a:gd name="T17" fmla="*/ 0 h 1081"/>
                <a:gd name="T18" fmla="*/ 3 w 940"/>
                <a:gd name="T19" fmla="*/ 0 h 1081"/>
                <a:gd name="T20" fmla="*/ 4 w 940"/>
                <a:gd name="T21" fmla="*/ 0 h 1081"/>
                <a:gd name="T22" fmla="*/ 8 w 940"/>
                <a:gd name="T23" fmla="*/ 0 h 1081"/>
                <a:gd name="T24" fmla="*/ 8 w 940"/>
                <a:gd name="T25" fmla="*/ 47 h 1081"/>
                <a:gd name="T26" fmla="*/ 9 w 940"/>
                <a:gd name="T27" fmla="*/ 47 h 1081"/>
                <a:gd name="T28" fmla="*/ 52 w 940"/>
                <a:gd name="T29" fmla="*/ 0 h 1081"/>
                <a:gd name="T30" fmla="*/ 56 w 940"/>
                <a:gd name="T31" fmla="*/ 0 h 1081"/>
                <a:gd name="T32" fmla="*/ 56 w 940"/>
                <a:gd name="T33" fmla="*/ 62 h 1081"/>
                <a:gd name="T34" fmla="*/ 55 w 940"/>
                <a:gd name="T35" fmla="*/ 62 h 1081"/>
                <a:gd name="T36" fmla="*/ 54 w 940"/>
                <a:gd name="T37" fmla="*/ 62 h 1081"/>
                <a:gd name="T38" fmla="*/ 53 w 940"/>
                <a:gd name="T39" fmla="*/ 62 h 1081"/>
                <a:gd name="T40" fmla="*/ 52 w 940"/>
                <a:gd name="T41" fmla="*/ 62 h 1081"/>
                <a:gd name="T42" fmla="*/ 51 w 940"/>
                <a:gd name="T43" fmla="*/ 62 h 1081"/>
                <a:gd name="T44" fmla="*/ 50 w 940"/>
                <a:gd name="T45" fmla="*/ 62 h 1081"/>
                <a:gd name="T46" fmla="*/ 49 w 940"/>
                <a:gd name="T47" fmla="*/ 62 h 1081"/>
                <a:gd name="T48" fmla="*/ 48 w 940"/>
                <a:gd name="T49" fmla="*/ 62 h 1081"/>
                <a:gd name="T50" fmla="*/ 48 w 940"/>
                <a:gd name="T51" fmla="*/ 13 h 1081"/>
                <a:gd name="T52" fmla="*/ 47 w 940"/>
                <a:gd name="T53" fmla="*/ 13 h 1081"/>
                <a:gd name="T54" fmla="*/ 8 w 940"/>
                <a:gd name="T55" fmla="*/ 56 h 108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940" h="1081">
                  <a:moveTo>
                    <a:pt x="129" y="985"/>
                  </a:moveTo>
                  <a:lnTo>
                    <a:pt x="104" y="1011"/>
                  </a:lnTo>
                  <a:lnTo>
                    <a:pt x="82" y="1037"/>
                  </a:lnTo>
                  <a:lnTo>
                    <a:pt x="63" y="1060"/>
                  </a:lnTo>
                  <a:lnTo>
                    <a:pt x="47" y="1081"/>
                  </a:lnTo>
                  <a:lnTo>
                    <a:pt x="0" y="1081"/>
                  </a:lnTo>
                  <a:lnTo>
                    <a:pt x="0" y="0"/>
                  </a:lnTo>
                  <a:lnTo>
                    <a:pt x="10" y="2"/>
                  </a:lnTo>
                  <a:lnTo>
                    <a:pt x="25" y="4"/>
                  </a:lnTo>
                  <a:lnTo>
                    <a:pt x="44" y="5"/>
                  </a:lnTo>
                  <a:lnTo>
                    <a:pt x="67" y="5"/>
                  </a:lnTo>
                  <a:lnTo>
                    <a:pt x="138" y="0"/>
                  </a:lnTo>
                  <a:lnTo>
                    <a:pt x="138" y="826"/>
                  </a:lnTo>
                  <a:lnTo>
                    <a:pt x="154" y="826"/>
                  </a:lnTo>
                  <a:lnTo>
                    <a:pt x="872" y="0"/>
                  </a:lnTo>
                  <a:lnTo>
                    <a:pt x="940" y="0"/>
                  </a:lnTo>
                  <a:lnTo>
                    <a:pt x="940" y="1081"/>
                  </a:lnTo>
                  <a:lnTo>
                    <a:pt x="920" y="1078"/>
                  </a:lnTo>
                  <a:lnTo>
                    <a:pt x="903" y="1077"/>
                  </a:lnTo>
                  <a:lnTo>
                    <a:pt x="886" y="1076"/>
                  </a:lnTo>
                  <a:lnTo>
                    <a:pt x="872" y="1076"/>
                  </a:lnTo>
                  <a:lnTo>
                    <a:pt x="859" y="1076"/>
                  </a:lnTo>
                  <a:lnTo>
                    <a:pt x="843" y="1077"/>
                  </a:lnTo>
                  <a:lnTo>
                    <a:pt x="824" y="1078"/>
                  </a:lnTo>
                  <a:lnTo>
                    <a:pt x="801" y="1081"/>
                  </a:lnTo>
                  <a:lnTo>
                    <a:pt x="801" y="218"/>
                  </a:lnTo>
                  <a:lnTo>
                    <a:pt x="786" y="218"/>
                  </a:lnTo>
                  <a:lnTo>
                    <a:pt x="129" y="98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Freeform 15"/>
            <p:cNvSpPr>
              <a:spLocks/>
            </p:cNvSpPr>
            <p:nvPr userDrawn="1"/>
          </p:nvSpPr>
          <p:spPr bwMode="auto">
            <a:xfrm>
              <a:off x="2392" y="1706"/>
              <a:ext cx="60" cy="67"/>
            </a:xfrm>
            <a:custGeom>
              <a:avLst/>
              <a:gdLst>
                <a:gd name="T0" fmla="*/ 8 w 1022"/>
                <a:gd name="T1" fmla="*/ 59 h 1146"/>
                <a:gd name="T2" fmla="*/ 47 w 1022"/>
                <a:gd name="T3" fmla="*/ 59 h 1146"/>
                <a:gd name="T4" fmla="*/ 47 w 1022"/>
                <a:gd name="T5" fmla="*/ 0 h 1146"/>
                <a:gd name="T6" fmla="*/ 47 w 1022"/>
                <a:gd name="T7" fmla="*/ 0 h 1146"/>
                <a:gd name="T8" fmla="*/ 48 w 1022"/>
                <a:gd name="T9" fmla="*/ 0 h 1146"/>
                <a:gd name="T10" fmla="*/ 50 w 1022"/>
                <a:gd name="T11" fmla="*/ 0 h 1146"/>
                <a:gd name="T12" fmla="*/ 51 w 1022"/>
                <a:gd name="T13" fmla="*/ 0 h 1146"/>
                <a:gd name="T14" fmla="*/ 52 w 1022"/>
                <a:gd name="T15" fmla="*/ 0 h 1146"/>
                <a:gd name="T16" fmla="*/ 53 w 1022"/>
                <a:gd name="T17" fmla="*/ 0 h 1146"/>
                <a:gd name="T18" fmla="*/ 54 w 1022"/>
                <a:gd name="T19" fmla="*/ 0 h 1146"/>
                <a:gd name="T20" fmla="*/ 55 w 1022"/>
                <a:gd name="T21" fmla="*/ 0 h 1146"/>
                <a:gd name="T22" fmla="*/ 55 w 1022"/>
                <a:gd name="T23" fmla="*/ 59 h 1146"/>
                <a:gd name="T24" fmla="*/ 60 w 1022"/>
                <a:gd name="T25" fmla="*/ 59 h 1146"/>
                <a:gd name="T26" fmla="*/ 60 w 1022"/>
                <a:gd name="T27" fmla="*/ 61 h 1146"/>
                <a:gd name="T28" fmla="*/ 60 w 1022"/>
                <a:gd name="T29" fmla="*/ 62 h 1146"/>
                <a:gd name="T30" fmla="*/ 60 w 1022"/>
                <a:gd name="T31" fmla="*/ 63 h 1146"/>
                <a:gd name="T32" fmla="*/ 60 w 1022"/>
                <a:gd name="T33" fmla="*/ 65 h 1146"/>
                <a:gd name="T34" fmla="*/ 60 w 1022"/>
                <a:gd name="T35" fmla="*/ 67 h 1146"/>
                <a:gd name="T36" fmla="*/ 59 w 1022"/>
                <a:gd name="T37" fmla="*/ 67 h 1146"/>
                <a:gd name="T38" fmla="*/ 59 w 1022"/>
                <a:gd name="T39" fmla="*/ 67 h 1146"/>
                <a:gd name="T40" fmla="*/ 58 w 1022"/>
                <a:gd name="T41" fmla="*/ 66 h 1146"/>
                <a:gd name="T42" fmla="*/ 58 w 1022"/>
                <a:gd name="T43" fmla="*/ 66 h 1146"/>
                <a:gd name="T44" fmla="*/ 58 w 1022"/>
                <a:gd name="T45" fmla="*/ 65 h 1146"/>
                <a:gd name="T46" fmla="*/ 57 w 1022"/>
                <a:gd name="T47" fmla="*/ 65 h 1146"/>
                <a:gd name="T48" fmla="*/ 57 w 1022"/>
                <a:gd name="T49" fmla="*/ 65 h 1146"/>
                <a:gd name="T50" fmla="*/ 56 w 1022"/>
                <a:gd name="T51" fmla="*/ 65 h 1146"/>
                <a:gd name="T52" fmla="*/ 56 w 1022"/>
                <a:gd name="T53" fmla="*/ 64 h 1146"/>
                <a:gd name="T54" fmla="*/ 55 w 1022"/>
                <a:gd name="T55" fmla="*/ 64 h 1146"/>
                <a:gd name="T56" fmla="*/ 54 w 1022"/>
                <a:gd name="T57" fmla="*/ 64 h 1146"/>
                <a:gd name="T58" fmla="*/ 54 w 1022"/>
                <a:gd name="T59" fmla="*/ 64 h 1146"/>
                <a:gd name="T60" fmla="*/ 53 w 1022"/>
                <a:gd name="T61" fmla="*/ 64 h 1146"/>
                <a:gd name="T62" fmla="*/ 52 w 1022"/>
                <a:gd name="T63" fmla="*/ 63 h 1146"/>
                <a:gd name="T64" fmla="*/ 51 w 1022"/>
                <a:gd name="T65" fmla="*/ 63 h 1146"/>
                <a:gd name="T66" fmla="*/ 51 w 1022"/>
                <a:gd name="T67" fmla="*/ 63 h 1146"/>
                <a:gd name="T68" fmla="*/ 50 w 1022"/>
                <a:gd name="T69" fmla="*/ 63 h 1146"/>
                <a:gd name="T70" fmla="*/ 41 w 1022"/>
                <a:gd name="T71" fmla="*/ 63 h 1146"/>
                <a:gd name="T72" fmla="*/ 27 w 1022"/>
                <a:gd name="T73" fmla="*/ 63 h 1146"/>
                <a:gd name="T74" fmla="*/ 25 w 1022"/>
                <a:gd name="T75" fmla="*/ 63 h 1146"/>
                <a:gd name="T76" fmla="*/ 23 w 1022"/>
                <a:gd name="T77" fmla="*/ 63 h 1146"/>
                <a:gd name="T78" fmla="*/ 21 w 1022"/>
                <a:gd name="T79" fmla="*/ 63 h 1146"/>
                <a:gd name="T80" fmla="*/ 19 w 1022"/>
                <a:gd name="T81" fmla="*/ 63 h 1146"/>
                <a:gd name="T82" fmla="*/ 17 w 1022"/>
                <a:gd name="T83" fmla="*/ 63 h 1146"/>
                <a:gd name="T84" fmla="*/ 16 w 1022"/>
                <a:gd name="T85" fmla="*/ 63 h 1146"/>
                <a:gd name="T86" fmla="*/ 14 w 1022"/>
                <a:gd name="T87" fmla="*/ 63 h 1146"/>
                <a:gd name="T88" fmla="*/ 13 w 1022"/>
                <a:gd name="T89" fmla="*/ 63 h 1146"/>
                <a:gd name="T90" fmla="*/ 11 w 1022"/>
                <a:gd name="T91" fmla="*/ 63 h 1146"/>
                <a:gd name="T92" fmla="*/ 10 w 1022"/>
                <a:gd name="T93" fmla="*/ 63 h 1146"/>
                <a:gd name="T94" fmla="*/ 8 w 1022"/>
                <a:gd name="T95" fmla="*/ 63 h 1146"/>
                <a:gd name="T96" fmla="*/ 7 w 1022"/>
                <a:gd name="T97" fmla="*/ 63 h 1146"/>
                <a:gd name="T98" fmla="*/ 5 w 1022"/>
                <a:gd name="T99" fmla="*/ 63 h 1146"/>
                <a:gd name="T100" fmla="*/ 4 w 1022"/>
                <a:gd name="T101" fmla="*/ 63 h 1146"/>
                <a:gd name="T102" fmla="*/ 2 w 1022"/>
                <a:gd name="T103" fmla="*/ 63 h 1146"/>
                <a:gd name="T104" fmla="*/ 0 w 1022"/>
                <a:gd name="T105" fmla="*/ 63 h 1146"/>
                <a:gd name="T106" fmla="*/ 0 w 1022"/>
                <a:gd name="T107" fmla="*/ 0 h 1146"/>
                <a:gd name="T108" fmla="*/ 1 w 1022"/>
                <a:gd name="T109" fmla="*/ 0 h 1146"/>
                <a:gd name="T110" fmla="*/ 2 w 1022"/>
                <a:gd name="T111" fmla="*/ 0 h 1146"/>
                <a:gd name="T112" fmla="*/ 3 w 1022"/>
                <a:gd name="T113" fmla="*/ 0 h 1146"/>
                <a:gd name="T114" fmla="*/ 4 w 1022"/>
                <a:gd name="T115" fmla="*/ 0 h 1146"/>
                <a:gd name="T116" fmla="*/ 5 w 1022"/>
                <a:gd name="T117" fmla="*/ 0 h 1146"/>
                <a:gd name="T118" fmla="*/ 6 w 1022"/>
                <a:gd name="T119" fmla="*/ 0 h 1146"/>
                <a:gd name="T120" fmla="*/ 7 w 1022"/>
                <a:gd name="T121" fmla="*/ 0 h 1146"/>
                <a:gd name="T122" fmla="*/ 8 w 1022"/>
                <a:gd name="T123" fmla="*/ 0 h 1146"/>
                <a:gd name="T124" fmla="*/ 8 w 1022"/>
                <a:gd name="T125" fmla="*/ 59 h 114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022" h="1146">
                  <a:moveTo>
                    <a:pt x="139" y="1003"/>
                  </a:moveTo>
                  <a:lnTo>
                    <a:pt x="794" y="1003"/>
                  </a:lnTo>
                  <a:lnTo>
                    <a:pt x="794" y="0"/>
                  </a:lnTo>
                  <a:lnTo>
                    <a:pt x="809" y="1"/>
                  </a:lnTo>
                  <a:lnTo>
                    <a:pt x="826" y="2"/>
                  </a:lnTo>
                  <a:lnTo>
                    <a:pt x="844" y="3"/>
                  </a:lnTo>
                  <a:lnTo>
                    <a:pt x="864" y="3"/>
                  </a:lnTo>
                  <a:lnTo>
                    <a:pt x="880" y="3"/>
                  </a:lnTo>
                  <a:lnTo>
                    <a:pt x="897" y="2"/>
                  </a:lnTo>
                  <a:lnTo>
                    <a:pt x="915" y="1"/>
                  </a:lnTo>
                  <a:lnTo>
                    <a:pt x="933" y="0"/>
                  </a:lnTo>
                  <a:lnTo>
                    <a:pt x="933" y="1003"/>
                  </a:lnTo>
                  <a:lnTo>
                    <a:pt x="1022" y="1003"/>
                  </a:lnTo>
                  <a:lnTo>
                    <a:pt x="1018" y="1037"/>
                  </a:lnTo>
                  <a:lnTo>
                    <a:pt x="1017" y="1065"/>
                  </a:lnTo>
                  <a:lnTo>
                    <a:pt x="1018" y="1082"/>
                  </a:lnTo>
                  <a:lnTo>
                    <a:pt x="1019" y="1116"/>
                  </a:lnTo>
                  <a:lnTo>
                    <a:pt x="1022" y="1146"/>
                  </a:lnTo>
                  <a:lnTo>
                    <a:pt x="1007" y="1146"/>
                  </a:lnTo>
                  <a:lnTo>
                    <a:pt x="1002" y="1138"/>
                  </a:lnTo>
                  <a:lnTo>
                    <a:pt x="996" y="1131"/>
                  </a:lnTo>
                  <a:lnTo>
                    <a:pt x="989" y="1124"/>
                  </a:lnTo>
                  <a:lnTo>
                    <a:pt x="982" y="1117"/>
                  </a:lnTo>
                  <a:lnTo>
                    <a:pt x="974" y="1112"/>
                  </a:lnTo>
                  <a:lnTo>
                    <a:pt x="966" y="1108"/>
                  </a:lnTo>
                  <a:lnTo>
                    <a:pt x="956" y="1104"/>
                  </a:lnTo>
                  <a:lnTo>
                    <a:pt x="947" y="1099"/>
                  </a:lnTo>
                  <a:lnTo>
                    <a:pt x="936" y="1096"/>
                  </a:lnTo>
                  <a:lnTo>
                    <a:pt x="926" y="1093"/>
                  </a:lnTo>
                  <a:lnTo>
                    <a:pt x="914" y="1091"/>
                  </a:lnTo>
                  <a:lnTo>
                    <a:pt x="901" y="1088"/>
                  </a:lnTo>
                  <a:lnTo>
                    <a:pt x="890" y="1085"/>
                  </a:lnTo>
                  <a:lnTo>
                    <a:pt x="877" y="1083"/>
                  </a:lnTo>
                  <a:lnTo>
                    <a:pt x="865" y="1083"/>
                  </a:lnTo>
                  <a:lnTo>
                    <a:pt x="854" y="1082"/>
                  </a:lnTo>
                  <a:lnTo>
                    <a:pt x="692" y="1079"/>
                  </a:lnTo>
                  <a:lnTo>
                    <a:pt x="465" y="1079"/>
                  </a:lnTo>
                  <a:lnTo>
                    <a:pt x="428" y="1079"/>
                  </a:lnTo>
                  <a:lnTo>
                    <a:pt x="392" y="1079"/>
                  </a:lnTo>
                  <a:lnTo>
                    <a:pt x="358" y="1079"/>
                  </a:lnTo>
                  <a:lnTo>
                    <a:pt x="326" y="1079"/>
                  </a:lnTo>
                  <a:lnTo>
                    <a:pt x="296" y="1080"/>
                  </a:lnTo>
                  <a:lnTo>
                    <a:pt x="268" y="1080"/>
                  </a:lnTo>
                  <a:lnTo>
                    <a:pt x="241" y="1080"/>
                  </a:lnTo>
                  <a:lnTo>
                    <a:pt x="217" y="1080"/>
                  </a:lnTo>
                  <a:lnTo>
                    <a:pt x="193" y="1080"/>
                  </a:lnTo>
                  <a:lnTo>
                    <a:pt x="168" y="1081"/>
                  </a:lnTo>
                  <a:lnTo>
                    <a:pt x="143" y="1081"/>
                  </a:lnTo>
                  <a:lnTo>
                    <a:pt x="116" y="1082"/>
                  </a:lnTo>
                  <a:lnTo>
                    <a:pt x="89" y="1082"/>
                  </a:lnTo>
                  <a:lnTo>
                    <a:pt x="60" y="1083"/>
                  </a:lnTo>
                  <a:lnTo>
                    <a:pt x="31" y="1083"/>
                  </a:lnTo>
                  <a:lnTo>
                    <a:pt x="0" y="1084"/>
                  </a:lnTo>
                  <a:lnTo>
                    <a:pt x="0" y="0"/>
                  </a:lnTo>
                  <a:lnTo>
                    <a:pt x="16" y="1"/>
                  </a:lnTo>
                  <a:lnTo>
                    <a:pt x="33" y="2"/>
                  </a:lnTo>
                  <a:lnTo>
                    <a:pt x="51" y="3"/>
                  </a:lnTo>
                  <a:lnTo>
                    <a:pt x="69" y="3"/>
                  </a:lnTo>
                  <a:lnTo>
                    <a:pt x="87" y="3"/>
                  </a:lnTo>
                  <a:lnTo>
                    <a:pt x="104" y="2"/>
                  </a:lnTo>
                  <a:lnTo>
                    <a:pt x="121" y="1"/>
                  </a:lnTo>
                  <a:lnTo>
                    <a:pt x="139" y="0"/>
                  </a:lnTo>
                  <a:lnTo>
                    <a:pt x="139" y="100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Freeform 16"/>
            <p:cNvSpPr>
              <a:spLocks noEditPoints="1"/>
            </p:cNvSpPr>
            <p:nvPr userDrawn="1"/>
          </p:nvSpPr>
          <p:spPr bwMode="auto">
            <a:xfrm>
              <a:off x="2324" y="1704"/>
              <a:ext cx="59" cy="65"/>
            </a:xfrm>
            <a:custGeom>
              <a:avLst/>
              <a:gdLst>
                <a:gd name="T0" fmla="*/ 0 w 1001"/>
                <a:gd name="T1" fmla="*/ 65 h 1103"/>
                <a:gd name="T2" fmla="*/ 29 w 1001"/>
                <a:gd name="T3" fmla="*/ 0 h 1103"/>
                <a:gd name="T4" fmla="*/ 31 w 1001"/>
                <a:gd name="T5" fmla="*/ 0 h 1103"/>
                <a:gd name="T6" fmla="*/ 59 w 1001"/>
                <a:gd name="T7" fmla="*/ 65 h 1103"/>
                <a:gd name="T8" fmla="*/ 57 w 1001"/>
                <a:gd name="T9" fmla="*/ 65 h 1103"/>
                <a:gd name="T10" fmla="*/ 57 w 1001"/>
                <a:gd name="T11" fmla="*/ 65 h 1103"/>
                <a:gd name="T12" fmla="*/ 56 w 1001"/>
                <a:gd name="T13" fmla="*/ 65 h 1103"/>
                <a:gd name="T14" fmla="*/ 56 w 1001"/>
                <a:gd name="T15" fmla="*/ 65 h 1103"/>
                <a:gd name="T16" fmla="*/ 54 w 1001"/>
                <a:gd name="T17" fmla="*/ 65 h 1103"/>
                <a:gd name="T18" fmla="*/ 53 w 1001"/>
                <a:gd name="T19" fmla="*/ 65 h 1103"/>
                <a:gd name="T20" fmla="*/ 51 w 1001"/>
                <a:gd name="T21" fmla="*/ 65 h 1103"/>
                <a:gd name="T22" fmla="*/ 49 w 1001"/>
                <a:gd name="T23" fmla="*/ 65 h 1103"/>
                <a:gd name="T24" fmla="*/ 48 w 1001"/>
                <a:gd name="T25" fmla="*/ 62 h 1103"/>
                <a:gd name="T26" fmla="*/ 47 w 1001"/>
                <a:gd name="T27" fmla="*/ 60 h 1103"/>
                <a:gd name="T28" fmla="*/ 47 w 1001"/>
                <a:gd name="T29" fmla="*/ 58 h 1103"/>
                <a:gd name="T30" fmla="*/ 46 w 1001"/>
                <a:gd name="T31" fmla="*/ 56 h 1103"/>
                <a:gd name="T32" fmla="*/ 46 w 1001"/>
                <a:gd name="T33" fmla="*/ 55 h 1103"/>
                <a:gd name="T34" fmla="*/ 45 w 1001"/>
                <a:gd name="T35" fmla="*/ 54 h 1103"/>
                <a:gd name="T36" fmla="*/ 45 w 1001"/>
                <a:gd name="T37" fmla="*/ 53 h 1103"/>
                <a:gd name="T38" fmla="*/ 44 w 1001"/>
                <a:gd name="T39" fmla="*/ 52 h 1103"/>
                <a:gd name="T40" fmla="*/ 44 w 1001"/>
                <a:gd name="T41" fmla="*/ 50 h 1103"/>
                <a:gd name="T42" fmla="*/ 43 w 1001"/>
                <a:gd name="T43" fmla="*/ 49 h 1103"/>
                <a:gd name="T44" fmla="*/ 43 w 1001"/>
                <a:gd name="T45" fmla="*/ 47 h 1103"/>
                <a:gd name="T46" fmla="*/ 42 w 1001"/>
                <a:gd name="T47" fmla="*/ 46 h 1103"/>
                <a:gd name="T48" fmla="*/ 42 w 1001"/>
                <a:gd name="T49" fmla="*/ 44 h 1103"/>
                <a:gd name="T50" fmla="*/ 41 w 1001"/>
                <a:gd name="T51" fmla="*/ 43 h 1103"/>
                <a:gd name="T52" fmla="*/ 40 w 1001"/>
                <a:gd name="T53" fmla="*/ 41 h 1103"/>
                <a:gd name="T54" fmla="*/ 40 w 1001"/>
                <a:gd name="T55" fmla="*/ 40 h 1103"/>
                <a:gd name="T56" fmla="*/ 16 w 1001"/>
                <a:gd name="T57" fmla="*/ 40 h 1103"/>
                <a:gd name="T58" fmla="*/ 14 w 1001"/>
                <a:gd name="T59" fmla="*/ 46 h 1103"/>
                <a:gd name="T60" fmla="*/ 11 w 1001"/>
                <a:gd name="T61" fmla="*/ 53 h 1103"/>
                <a:gd name="T62" fmla="*/ 9 w 1001"/>
                <a:gd name="T63" fmla="*/ 59 h 1103"/>
                <a:gd name="T64" fmla="*/ 7 w 1001"/>
                <a:gd name="T65" fmla="*/ 65 h 1103"/>
                <a:gd name="T66" fmla="*/ 5 w 1001"/>
                <a:gd name="T67" fmla="*/ 65 h 1103"/>
                <a:gd name="T68" fmla="*/ 5 w 1001"/>
                <a:gd name="T69" fmla="*/ 65 h 1103"/>
                <a:gd name="T70" fmla="*/ 4 w 1001"/>
                <a:gd name="T71" fmla="*/ 65 h 1103"/>
                <a:gd name="T72" fmla="*/ 3 w 1001"/>
                <a:gd name="T73" fmla="*/ 65 h 1103"/>
                <a:gd name="T74" fmla="*/ 2 w 1001"/>
                <a:gd name="T75" fmla="*/ 65 h 1103"/>
                <a:gd name="T76" fmla="*/ 1 w 1001"/>
                <a:gd name="T77" fmla="*/ 65 h 1103"/>
                <a:gd name="T78" fmla="*/ 0 w 1001"/>
                <a:gd name="T79" fmla="*/ 65 h 1103"/>
                <a:gd name="T80" fmla="*/ 38 w 1001"/>
                <a:gd name="T81" fmla="*/ 36 h 1103"/>
                <a:gd name="T82" fmla="*/ 28 w 1001"/>
                <a:gd name="T83" fmla="*/ 12 h 1103"/>
                <a:gd name="T84" fmla="*/ 18 w 1001"/>
                <a:gd name="T85" fmla="*/ 36 h 1103"/>
                <a:gd name="T86" fmla="*/ 38 w 1001"/>
                <a:gd name="T87" fmla="*/ 36 h 110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001" h="1103">
                  <a:moveTo>
                    <a:pt x="0" y="1103"/>
                  </a:moveTo>
                  <a:lnTo>
                    <a:pt x="493" y="0"/>
                  </a:lnTo>
                  <a:lnTo>
                    <a:pt x="528" y="0"/>
                  </a:lnTo>
                  <a:lnTo>
                    <a:pt x="1001" y="1103"/>
                  </a:lnTo>
                  <a:lnTo>
                    <a:pt x="968" y="1100"/>
                  </a:lnTo>
                  <a:lnTo>
                    <a:pt x="959" y="1100"/>
                  </a:lnTo>
                  <a:lnTo>
                    <a:pt x="954" y="1100"/>
                  </a:lnTo>
                  <a:lnTo>
                    <a:pt x="945" y="1099"/>
                  </a:lnTo>
                  <a:lnTo>
                    <a:pt x="920" y="1098"/>
                  </a:lnTo>
                  <a:lnTo>
                    <a:pt x="894" y="1098"/>
                  </a:lnTo>
                  <a:lnTo>
                    <a:pt x="871" y="1099"/>
                  </a:lnTo>
                  <a:lnTo>
                    <a:pt x="836" y="1103"/>
                  </a:lnTo>
                  <a:lnTo>
                    <a:pt x="820" y="1057"/>
                  </a:lnTo>
                  <a:lnTo>
                    <a:pt x="805" y="1016"/>
                  </a:lnTo>
                  <a:lnTo>
                    <a:pt x="794" y="983"/>
                  </a:lnTo>
                  <a:lnTo>
                    <a:pt x="784" y="957"/>
                  </a:lnTo>
                  <a:lnTo>
                    <a:pt x="778" y="940"/>
                  </a:lnTo>
                  <a:lnTo>
                    <a:pt x="771" y="922"/>
                  </a:lnTo>
                  <a:lnTo>
                    <a:pt x="763" y="902"/>
                  </a:lnTo>
                  <a:lnTo>
                    <a:pt x="753" y="879"/>
                  </a:lnTo>
                  <a:lnTo>
                    <a:pt x="744" y="855"/>
                  </a:lnTo>
                  <a:lnTo>
                    <a:pt x="734" y="831"/>
                  </a:lnTo>
                  <a:lnTo>
                    <a:pt x="725" y="805"/>
                  </a:lnTo>
                  <a:lnTo>
                    <a:pt x="714" y="780"/>
                  </a:lnTo>
                  <a:lnTo>
                    <a:pt x="705" y="754"/>
                  </a:lnTo>
                  <a:lnTo>
                    <a:pt x="693" y="729"/>
                  </a:lnTo>
                  <a:lnTo>
                    <a:pt x="682" y="702"/>
                  </a:lnTo>
                  <a:lnTo>
                    <a:pt x="671" y="676"/>
                  </a:lnTo>
                  <a:lnTo>
                    <a:pt x="270" y="676"/>
                  </a:lnTo>
                  <a:lnTo>
                    <a:pt x="231" y="775"/>
                  </a:lnTo>
                  <a:lnTo>
                    <a:pt x="183" y="900"/>
                  </a:lnTo>
                  <a:lnTo>
                    <a:pt x="148" y="998"/>
                  </a:lnTo>
                  <a:lnTo>
                    <a:pt x="115" y="1103"/>
                  </a:lnTo>
                  <a:lnTo>
                    <a:pt x="90" y="1100"/>
                  </a:lnTo>
                  <a:lnTo>
                    <a:pt x="81" y="1100"/>
                  </a:lnTo>
                  <a:lnTo>
                    <a:pt x="75" y="1099"/>
                  </a:lnTo>
                  <a:lnTo>
                    <a:pt x="56" y="1098"/>
                  </a:lnTo>
                  <a:lnTo>
                    <a:pt x="39" y="1098"/>
                  </a:lnTo>
                  <a:lnTo>
                    <a:pt x="23" y="1099"/>
                  </a:lnTo>
                  <a:lnTo>
                    <a:pt x="0" y="1103"/>
                  </a:lnTo>
                  <a:close/>
                  <a:moveTo>
                    <a:pt x="646" y="611"/>
                  </a:moveTo>
                  <a:lnTo>
                    <a:pt x="473" y="207"/>
                  </a:lnTo>
                  <a:lnTo>
                    <a:pt x="300" y="611"/>
                  </a:lnTo>
                  <a:lnTo>
                    <a:pt x="646" y="61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Freeform 17"/>
            <p:cNvSpPr>
              <a:spLocks/>
            </p:cNvSpPr>
            <p:nvPr userDrawn="1"/>
          </p:nvSpPr>
          <p:spPr bwMode="auto">
            <a:xfrm>
              <a:off x="2276" y="1706"/>
              <a:ext cx="46" cy="62"/>
            </a:xfrm>
            <a:custGeom>
              <a:avLst/>
              <a:gdLst>
                <a:gd name="T0" fmla="*/ 30 w 791"/>
                <a:gd name="T1" fmla="*/ 54 h 1081"/>
                <a:gd name="T2" fmla="*/ 10 w 791"/>
                <a:gd name="T3" fmla="*/ 31 h 1081"/>
                <a:gd name="T4" fmla="*/ 9 w 791"/>
                <a:gd name="T5" fmla="*/ 30 h 1081"/>
                <a:gd name="T6" fmla="*/ 9 w 791"/>
                <a:gd name="T7" fmla="*/ 30 h 1081"/>
                <a:gd name="T8" fmla="*/ 9 w 791"/>
                <a:gd name="T9" fmla="*/ 30 h 1081"/>
                <a:gd name="T10" fmla="*/ 8 w 791"/>
                <a:gd name="T11" fmla="*/ 30 h 1081"/>
                <a:gd name="T12" fmla="*/ 8 w 791"/>
                <a:gd name="T13" fmla="*/ 30 h 1081"/>
                <a:gd name="T14" fmla="*/ 8 w 791"/>
                <a:gd name="T15" fmla="*/ 30 h 1081"/>
                <a:gd name="T16" fmla="*/ 8 w 791"/>
                <a:gd name="T17" fmla="*/ 30 h 1081"/>
                <a:gd name="T18" fmla="*/ 8 w 791"/>
                <a:gd name="T19" fmla="*/ 30 h 1081"/>
                <a:gd name="T20" fmla="*/ 8 w 791"/>
                <a:gd name="T21" fmla="*/ 62 h 1081"/>
                <a:gd name="T22" fmla="*/ 6 w 791"/>
                <a:gd name="T23" fmla="*/ 62 h 1081"/>
                <a:gd name="T24" fmla="*/ 6 w 791"/>
                <a:gd name="T25" fmla="*/ 62 h 1081"/>
                <a:gd name="T26" fmla="*/ 5 w 791"/>
                <a:gd name="T27" fmla="*/ 62 h 1081"/>
                <a:gd name="T28" fmla="*/ 4 w 791"/>
                <a:gd name="T29" fmla="*/ 62 h 1081"/>
                <a:gd name="T30" fmla="*/ 2 w 791"/>
                <a:gd name="T31" fmla="*/ 62 h 1081"/>
                <a:gd name="T32" fmla="*/ 0 w 791"/>
                <a:gd name="T33" fmla="*/ 62 h 1081"/>
                <a:gd name="T34" fmla="*/ 0 w 791"/>
                <a:gd name="T35" fmla="*/ 0 h 1081"/>
                <a:gd name="T36" fmla="*/ 2 w 791"/>
                <a:gd name="T37" fmla="*/ 0 h 1081"/>
                <a:gd name="T38" fmla="*/ 4 w 791"/>
                <a:gd name="T39" fmla="*/ 0 h 1081"/>
                <a:gd name="T40" fmla="*/ 6 w 791"/>
                <a:gd name="T41" fmla="*/ 0 h 1081"/>
                <a:gd name="T42" fmla="*/ 8 w 791"/>
                <a:gd name="T43" fmla="*/ 0 h 1081"/>
                <a:gd name="T44" fmla="*/ 8 w 791"/>
                <a:gd name="T45" fmla="*/ 28 h 1081"/>
                <a:gd name="T46" fmla="*/ 8 w 791"/>
                <a:gd name="T47" fmla="*/ 28 h 1081"/>
                <a:gd name="T48" fmla="*/ 8 w 791"/>
                <a:gd name="T49" fmla="*/ 28 h 1081"/>
                <a:gd name="T50" fmla="*/ 9 w 791"/>
                <a:gd name="T51" fmla="*/ 28 h 1081"/>
                <a:gd name="T52" fmla="*/ 9 w 791"/>
                <a:gd name="T53" fmla="*/ 28 h 1081"/>
                <a:gd name="T54" fmla="*/ 10 w 791"/>
                <a:gd name="T55" fmla="*/ 28 h 1081"/>
                <a:gd name="T56" fmla="*/ 10 w 791"/>
                <a:gd name="T57" fmla="*/ 28 h 1081"/>
                <a:gd name="T58" fmla="*/ 11 w 791"/>
                <a:gd name="T59" fmla="*/ 27 h 1081"/>
                <a:gd name="T60" fmla="*/ 11 w 791"/>
                <a:gd name="T61" fmla="*/ 27 h 1081"/>
                <a:gd name="T62" fmla="*/ 12 w 791"/>
                <a:gd name="T63" fmla="*/ 26 h 1081"/>
                <a:gd name="T64" fmla="*/ 12 w 791"/>
                <a:gd name="T65" fmla="*/ 26 h 1081"/>
                <a:gd name="T66" fmla="*/ 13 w 791"/>
                <a:gd name="T67" fmla="*/ 25 h 1081"/>
                <a:gd name="T68" fmla="*/ 14 w 791"/>
                <a:gd name="T69" fmla="*/ 25 h 1081"/>
                <a:gd name="T70" fmla="*/ 14 w 791"/>
                <a:gd name="T71" fmla="*/ 24 h 1081"/>
                <a:gd name="T72" fmla="*/ 15 w 791"/>
                <a:gd name="T73" fmla="*/ 23 h 1081"/>
                <a:gd name="T74" fmla="*/ 38 w 791"/>
                <a:gd name="T75" fmla="*/ 0 h 1081"/>
                <a:gd name="T76" fmla="*/ 40 w 791"/>
                <a:gd name="T77" fmla="*/ 0 h 1081"/>
                <a:gd name="T78" fmla="*/ 41 w 791"/>
                <a:gd name="T79" fmla="*/ 0 h 1081"/>
                <a:gd name="T80" fmla="*/ 43 w 791"/>
                <a:gd name="T81" fmla="*/ 0 h 1081"/>
                <a:gd name="T82" fmla="*/ 45 w 791"/>
                <a:gd name="T83" fmla="*/ 0 h 1081"/>
                <a:gd name="T84" fmla="*/ 24 w 791"/>
                <a:gd name="T85" fmla="*/ 20 h 1081"/>
                <a:gd name="T86" fmla="*/ 16 w 791"/>
                <a:gd name="T87" fmla="*/ 28 h 1081"/>
                <a:gd name="T88" fmla="*/ 24 w 791"/>
                <a:gd name="T89" fmla="*/ 36 h 1081"/>
                <a:gd name="T90" fmla="*/ 33 w 791"/>
                <a:gd name="T91" fmla="*/ 46 h 1081"/>
                <a:gd name="T92" fmla="*/ 39 w 791"/>
                <a:gd name="T93" fmla="*/ 53 h 1081"/>
                <a:gd name="T94" fmla="*/ 46 w 791"/>
                <a:gd name="T95" fmla="*/ 62 h 1081"/>
                <a:gd name="T96" fmla="*/ 46 w 791"/>
                <a:gd name="T97" fmla="*/ 62 h 1081"/>
                <a:gd name="T98" fmla="*/ 44 w 791"/>
                <a:gd name="T99" fmla="*/ 62 h 1081"/>
                <a:gd name="T100" fmla="*/ 43 w 791"/>
                <a:gd name="T101" fmla="*/ 62 h 1081"/>
                <a:gd name="T102" fmla="*/ 43 w 791"/>
                <a:gd name="T103" fmla="*/ 62 h 1081"/>
                <a:gd name="T104" fmla="*/ 43 w 791"/>
                <a:gd name="T105" fmla="*/ 62 h 1081"/>
                <a:gd name="T106" fmla="*/ 41 w 791"/>
                <a:gd name="T107" fmla="*/ 62 h 1081"/>
                <a:gd name="T108" fmla="*/ 39 w 791"/>
                <a:gd name="T109" fmla="*/ 62 h 1081"/>
                <a:gd name="T110" fmla="*/ 36 w 791"/>
                <a:gd name="T111" fmla="*/ 62 h 1081"/>
                <a:gd name="T112" fmla="*/ 34 w 791"/>
                <a:gd name="T113" fmla="*/ 60 h 1081"/>
                <a:gd name="T114" fmla="*/ 33 w 791"/>
                <a:gd name="T115" fmla="*/ 57 h 1081"/>
                <a:gd name="T116" fmla="*/ 31 w 791"/>
                <a:gd name="T117" fmla="*/ 56 h 1081"/>
                <a:gd name="T118" fmla="*/ 30 w 791"/>
                <a:gd name="T119" fmla="*/ 54 h 108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91" h="1081">
                  <a:moveTo>
                    <a:pt x="509" y="937"/>
                  </a:moveTo>
                  <a:lnTo>
                    <a:pt x="164" y="535"/>
                  </a:lnTo>
                  <a:lnTo>
                    <a:pt x="160" y="531"/>
                  </a:lnTo>
                  <a:lnTo>
                    <a:pt x="154" y="528"/>
                  </a:lnTo>
                  <a:lnTo>
                    <a:pt x="149" y="527"/>
                  </a:lnTo>
                  <a:lnTo>
                    <a:pt x="143" y="526"/>
                  </a:lnTo>
                  <a:lnTo>
                    <a:pt x="142" y="527"/>
                  </a:lnTo>
                  <a:lnTo>
                    <a:pt x="141" y="527"/>
                  </a:lnTo>
                  <a:lnTo>
                    <a:pt x="138" y="528"/>
                  </a:lnTo>
                  <a:lnTo>
                    <a:pt x="137" y="531"/>
                  </a:lnTo>
                  <a:lnTo>
                    <a:pt x="137" y="1081"/>
                  </a:lnTo>
                  <a:lnTo>
                    <a:pt x="110" y="1078"/>
                  </a:lnTo>
                  <a:lnTo>
                    <a:pt x="98" y="1078"/>
                  </a:lnTo>
                  <a:lnTo>
                    <a:pt x="90" y="1077"/>
                  </a:lnTo>
                  <a:lnTo>
                    <a:pt x="69" y="1076"/>
                  </a:lnTo>
                  <a:lnTo>
                    <a:pt x="37" y="1077"/>
                  </a:lnTo>
                  <a:lnTo>
                    <a:pt x="0" y="1081"/>
                  </a:lnTo>
                  <a:lnTo>
                    <a:pt x="0" y="0"/>
                  </a:lnTo>
                  <a:lnTo>
                    <a:pt x="39" y="4"/>
                  </a:lnTo>
                  <a:lnTo>
                    <a:pt x="69" y="5"/>
                  </a:lnTo>
                  <a:lnTo>
                    <a:pt x="95" y="4"/>
                  </a:lnTo>
                  <a:lnTo>
                    <a:pt x="137" y="0"/>
                  </a:lnTo>
                  <a:lnTo>
                    <a:pt x="137" y="489"/>
                  </a:lnTo>
                  <a:lnTo>
                    <a:pt x="142" y="491"/>
                  </a:lnTo>
                  <a:lnTo>
                    <a:pt x="145" y="492"/>
                  </a:lnTo>
                  <a:lnTo>
                    <a:pt x="151" y="491"/>
                  </a:lnTo>
                  <a:lnTo>
                    <a:pt x="160" y="489"/>
                  </a:lnTo>
                  <a:lnTo>
                    <a:pt x="168" y="485"/>
                  </a:lnTo>
                  <a:lnTo>
                    <a:pt x="178" y="480"/>
                  </a:lnTo>
                  <a:lnTo>
                    <a:pt x="184" y="473"/>
                  </a:lnTo>
                  <a:lnTo>
                    <a:pt x="192" y="467"/>
                  </a:lnTo>
                  <a:lnTo>
                    <a:pt x="201" y="459"/>
                  </a:lnTo>
                  <a:lnTo>
                    <a:pt x="210" y="451"/>
                  </a:lnTo>
                  <a:lnTo>
                    <a:pt x="221" y="440"/>
                  </a:lnTo>
                  <a:lnTo>
                    <a:pt x="234" y="430"/>
                  </a:lnTo>
                  <a:lnTo>
                    <a:pt x="247" y="417"/>
                  </a:lnTo>
                  <a:lnTo>
                    <a:pt x="261" y="402"/>
                  </a:lnTo>
                  <a:lnTo>
                    <a:pt x="650" y="0"/>
                  </a:lnTo>
                  <a:lnTo>
                    <a:pt x="685" y="4"/>
                  </a:lnTo>
                  <a:lnTo>
                    <a:pt x="712" y="5"/>
                  </a:lnTo>
                  <a:lnTo>
                    <a:pt x="736" y="4"/>
                  </a:lnTo>
                  <a:lnTo>
                    <a:pt x="773" y="0"/>
                  </a:lnTo>
                  <a:lnTo>
                    <a:pt x="416" y="346"/>
                  </a:lnTo>
                  <a:lnTo>
                    <a:pt x="283" y="481"/>
                  </a:lnTo>
                  <a:lnTo>
                    <a:pt x="414" y="632"/>
                  </a:lnTo>
                  <a:lnTo>
                    <a:pt x="569" y="803"/>
                  </a:lnTo>
                  <a:lnTo>
                    <a:pt x="665" y="916"/>
                  </a:lnTo>
                  <a:lnTo>
                    <a:pt x="791" y="1074"/>
                  </a:lnTo>
                  <a:lnTo>
                    <a:pt x="791" y="1081"/>
                  </a:lnTo>
                  <a:lnTo>
                    <a:pt x="758" y="1078"/>
                  </a:lnTo>
                  <a:lnTo>
                    <a:pt x="748" y="1078"/>
                  </a:lnTo>
                  <a:lnTo>
                    <a:pt x="741" y="1078"/>
                  </a:lnTo>
                  <a:lnTo>
                    <a:pt x="733" y="1077"/>
                  </a:lnTo>
                  <a:lnTo>
                    <a:pt x="706" y="1076"/>
                  </a:lnTo>
                  <a:lnTo>
                    <a:pt x="665" y="1077"/>
                  </a:lnTo>
                  <a:lnTo>
                    <a:pt x="618" y="1081"/>
                  </a:lnTo>
                  <a:lnTo>
                    <a:pt x="588" y="1039"/>
                  </a:lnTo>
                  <a:lnTo>
                    <a:pt x="560" y="1002"/>
                  </a:lnTo>
                  <a:lnTo>
                    <a:pt x="534" y="968"/>
                  </a:lnTo>
                  <a:lnTo>
                    <a:pt x="509" y="93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Freeform 18"/>
            <p:cNvSpPr>
              <a:spLocks/>
            </p:cNvSpPr>
            <p:nvPr userDrawn="1"/>
          </p:nvSpPr>
          <p:spPr bwMode="auto">
            <a:xfrm>
              <a:off x="2203" y="1706"/>
              <a:ext cx="56" cy="62"/>
            </a:xfrm>
            <a:custGeom>
              <a:avLst/>
              <a:gdLst>
                <a:gd name="T0" fmla="*/ 47 w 942"/>
                <a:gd name="T1" fmla="*/ 13 h 1081"/>
                <a:gd name="T2" fmla="*/ 8 w 942"/>
                <a:gd name="T3" fmla="*/ 56 h 1081"/>
                <a:gd name="T4" fmla="*/ 6 w 942"/>
                <a:gd name="T5" fmla="*/ 58 h 1081"/>
                <a:gd name="T6" fmla="*/ 5 w 942"/>
                <a:gd name="T7" fmla="*/ 59 h 1081"/>
                <a:gd name="T8" fmla="*/ 4 w 942"/>
                <a:gd name="T9" fmla="*/ 61 h 1081"/>
                <a:gd name="T10" fmla="*/ 3 w 942"/>
                <a:gd name="T11" fmla="*/ 62 h 1081"/>
                <a:gd name="T12" fmla="*/ 0 w 942"/>
                <a:gd name="T13" fmla="*/ 62 h 1081"/>
                <a:gd name="T14" fmla="*/ 0 w 942"/>
                <a:gd name="T15" fmla="*/ 0 h 1081"/>
                <a:gd name="T16" fmla="*/ 1 w 942"/>
                <a:gd name="T17" fmla="*/ 0 h 1081"/>
                <a:gd name="T18" fmla="*/ 1 w 942"/>
                <a:gd name="T19" fmla="*/ 0 h 1081"/>
                <a:gd name="T20" fmla="*/ 3 w 942"/>
                <a:gd name="T21" fmla="*/ 0 h 1081"/>
                <a:gd name="T22" fmla="*/ 4 w 942"/>
                <a:gd name="T23" fmla="*/ 0 h 1081"/>
                <a:gd name="T24" fmla="*/ 8 w 942"/>
                <a:gd name="T25" fmla="*/ 0 h 1081"/>
                <a:gd name="T26" fmla="*/ 8 w 942"/>
                <a:gd name="T27" fmla="*/ 47 h 1081"/>
                <a:gd name="T28" fmla="*/ 9 w 942"/>
                <a:gd name="T29" fmla="*/ 47 h 1081"/>
                <a:gd name="T30" fmla="*/ 52 w 942"/>
                <a:gd name="T31" fmla="*/ 0 h 1081"/>
                <a:gd name="T32" fmla="*/ 56 w 942"/>
                <a:gd name="T33" fmla="*/ 0 h 1081"/>
                <a:gd name="T34" fmla="*/ 56 w 942"/>
                <a:gd name="T35" fmla="*/ 62 h 1081"/>
                <a:gd name="T36" fmla="*/ 55 w 942"/>
                <a:gd name="T37" fmla="*/ 62 h 1081"/>
                <a:gd name="T38" fmla="*/ 54 w 942"/>
                <a:gd name="T39" fmla="*/ 62 h 1081"/>
                <a:gd name="T40" fmla="*/ 53 w 942"/>
                <a:gd name="T41" fmla="*/ 62 h 1081"/>
                <a:gd name="T42" fmla="*/ 52 w 942"/>
                <a:gd name="T43" fmla="*/ 62 h 1081"/>
                <a:gd name="T44" fmla="*/ 51 w 942"/>
                <a:gd name="T45" fmla="*/ 62 h 1081"/>
                <a:gd name="T46" fmla="*/ 50 w 942"/>
                <a:gd name="T47" fmla="*/ 62 h 1081"/>
                <a:gd name="T48" fmla="*/ 49 w 942"/>
                <a:gd name="T49" fmla="*/ 62 h 1081"/>
                <a:gd name="T50" fmla="*/ 48 w 942"/>
                <a:gd name="T51" fmla="*/ 62 h 1081"/>
                <a:gd name="T52" fmla="*/ 48 w 942"/>
                <a:gd name="T53" fmla="*/ 13 h 1081"/>
                <a:gd name="T54" fmla="*/ 47 w 942"/>
                <a:gd name="T55" fmla="*/ 13 h 108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942" h="1081">
                  <a:moveTo>
                    <a:pt x="786" y="218"/>
                  </a:moveTo>
                  <a:lnTo>
                    <a:pt x="128" y="985"/>
                  </a:lnTo>
                  <a:lnTo>
                    <a:pt x="105" y="1011"/>
                  </a:lnTo>
                  <a:lnTo>
                    <a:pt x="83" y="1037"/>
                  </a:lnTo>
                  <a:lnTo>
                    <a:pt x="64" y="1060"/>
                  </a:lnTo>
                  <a:lnTo>
                    <a:pt x="48" y="1081"/>
                  </a:lnTo>
                  <a:lnTo>
                    <a:pt x="0" y="1081"/>
                  </a:lnTo>
                  <a:lnTo>
                    <a:pt x="0" y="0"/>
                  </a:lnTo>
                  <a:lnTo>
                    <a:pt x="10" y="2"/>
                  </a:lnTo>
                  <a:lnTo>
                    <a:pt x="24" y="4"/>
                  </a:lnTo>
                  <a:lnTo>
                    <a:pt x="45" y="5"/>
                  </a:lnTo>
                  <a:lnTo>
                    <a:pt x="68" y="5"/>
                  </a:lnTo>
                  <a:lnTo>
                    <a:pt x="138" y="0"/>
                  </a:lnTo>
                  <a:lnTo>
                    <a:pt x="138" y="826"/>
                  </a:lnTo>
                  <a:lnTo>
                    <a:pt x="154" y="826"/>
                  </a:lnTo>
                  <a:lnTo>
                    <a:pt x="871" y="0"/>
                  </a:lnTo>
                  <a:lnTo>
                    <a:pt x="942" y="0"/>
                  </a:lnTo>
                  <a:lnTo>
                    <a:pt x="942" y="1081"/>
                  </a:lnTo>
                  <a:lnTo>
                    <a:pt x="922" y="1078"/>
                  </a:lnTo>
                  <a:lnTo>
                    <a:pt x="903" y="1077"/>
                  </a:lnTo>
                  <a:lnTo>
                    <a:pt x="887" y="1076"/>
                  </a:lnTo>
                  <a:lnTo>
                    <a:pt x="871" y="1076"/>
                  </a:lnTo>
                  <a:lnTo>
                    <a:pt x="858" y="1076"/>
                  </a:lnTo>
                  <a:lnTo>
                    <a:pt x="842" y="1077"/>
                  </a:lnTo>
                  <a:lnTo>
                    <a:pt x="823" y="1078"/>
                  </a:lnTo>
                  <a:lnTo>
                    <a:pt x="802" y="1081"/>
                  </a:lnTo>
                  <a:lnTo>
                    <a:pt x="802" y="218"/>
                  </a:lnTo>
                  <a:lnTo>
                    <a:pt x="786" y="21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Freeform 19"/>
            <p:cNvSpPr>
              <a:spLocks noEditPoints="1"/>
            </p:cNvSpPr>
            <p:nvPr userDrawn="1"/>
          </p:nvSpPr>
          <p:spPr bwMode="auto">
            <a:xfrm>
              <a:off x="2117" y="1706"/>
              <a:ext cx="74" cy="62"/>
            </a:xfrm>
            <a:custGeom>
              <a:avLst/>
              <a:gdLst>
                <a:gd name="T0" fmla="*/ 29 w 1268"/>
                <a:gd name="T1" fmla="*/ 8 h 1081"/>
                <a:gd name="T2" fmla="*/ 23 w 1268"/>
                <a:gd name="T3" fmla="*/ 9 h 1081"/>
                <a:gd name="T4" fmla="*/ 18 w 1268"/>
                <a:gd name="T5" fmla="*/ 12 h 1081"/>
                <a:gd name="T6" fmla="*/ 14 w 1268"/>
                <a:gd name="T7" fmla="*/ 16 h 1081"/>
                <a:gd name="T8" fmla="*/ 11 w 1268"/>
                <a:gd name="T9" fmla="*/ 21 h 1081"/>
                <a:gd name="T10" fmla="*/ 9 w 1268"/>
                <a:gd name="T11" fmla="*/ 26 h 1081"/>
                <a:gd name="T12" fmla="*/ 9 w 1268"/>
                <a:gd name="T13" fmla="*/ 32 h 1081"/>
                <a:gd name="T14" fmla="*/ 11 w 1268"/>
                <a:gd name="T15" fmla="*/ 39 h 1081"/>
                <a:gd name="T16" fmla="*/ 15 w 1268"/>
                <a:gd name="T17" fmla="*/ 46 h 1081"/>
                <a:gd name="T18" fmla="*/ 20 w 1268"/>
                <a:gd name="T19" fmla="*/ 50 h 1081"/>
                <a:gd name="T20" fmla="*/ 28 w 1268"/>
                <a:gd name="T21" fmla="*/ 53 h 1081"/>
                <a:gd name="T22" fmla="*/ 33 w 1268"/>
                <a:gd name="T23" fmla="*/ 0 h 1081"/>
                <a:gd name="T24" fmla="*/ 38 w 1268"/>
                <a:gd name="T25" fmla="*/ 0 h 1081"/>
                <a:gd name="T26" fmla="*/ 44 w 1268"/>
                <a:gd name="T27" fmla="*/ 5 h 1081"/>
                <a:gd name="T28" fmla="*/ 55 w 1268"/>
                <a:gd name="T29" fmla="*/ 7 h 1081"/>
                <a:gd name="T30" fmla="*/ 60 w 1268"/>
                <a:gd name="T31" fmla="*/ 9 h 1081"/>
                <a:gd name="T32" fmla="*/ 65 w 1268"/>
                <a:gd name="T33" fmla="*/ 12 h 1081"/>
                <a:gd name="T34" fmla="*/ 68 w 1268"/>
                <a:gd name="T35" fmla="*/ 15 h 1081"/>
                <a:gd name="T36" fmla="*/ 72 w 1268"/>
                <a:gd name="T37" fmla="*/ 20 h 1081"/>
                <a:gd name="T38" fmla="*/ 73 w 1268"/>
                <a:gd name="T39" fmla="*/ 24 h 1081"/>
                <a:gd name="T40" fmla="*/ 74 w 1268"/>
                <a:gd name="T41" fmla="*/ 29 h 1081"/>
                <a:gd name="T42" fmla="*/ 74 w 1268"/>
                <a:gd name="T43" fmla="*/ 35 h 1081"/>
                <a:gd name="T44" fmla="*/ 72 w 1268"/>
                <a:gd name="T45" fmla="*/ 41 h 1081"/>
                <a:gd name="T46" fmla="*/ 68 w 1268"/>
                <a:gd name="T47" fmla="*/ 46 h 1081"/>
                <a:gd name="T48" fmla="*/ 63 w 1268"/>
                <a:gd name="T49" fmla="*/ 51 h 1081"/>
                <a:gd name="T50" fmla="*/ 56 w 1268"/>
                <a:gd name="T51" fmla="*/ 54 h 1081"/>
                <a:gd name="T52" fmla="*/ 48 w 1268"/>
                <a:gd name="T53" fmla="*/ 56 h 1081"/>
                <a:gd name="T54" fmla="*/ 41 w 1268"/>
                <a:gd name="T55" fmla="*/ 62 h 1081"/>
                <a:gd name="T56" fmla="*/ 36 w 1268"/>
                <a:gd name="T57" fmla="*/ 62 h 1081"/>
                <a:gd name="T58" fmla="*/ 30 w 1268"/>
                <a:gd name="T59" fmla="*/ 57 h 1081"/>
                <a:gd name="T60" fmla="*/ 21 w 1268"/>
                <a:gd name="T61" fmla="*/ 55 h 1081"/>
                <a:gd name="T62" fmla="*/ 16 w 1268"/>
                <a:gd name="T63" fmla="*/ 54 h 1081"/>
                <a:gd name="T64" fmla="*/ 10 w 1268"/>
                <a:gd name="T65" fmla="*/ 50 h 1081"/>
                <a:gd name="T66" fmla="*/ 7 w 1268"/>
                <a:gd name="T67" fmla="*/ 47 h 1081"/>
                <a:gd name="T68" fmla="*/ 4 w 1268"/>
                <a:gd name="T69" fmla="*/ 44 h 1081"/>
                <a:gd name="T70" fmla="*/ 2 w 1268"/>
                <a:gd name="T71" fmla="*/ 40 h 1081"/>
                <a:gd name="T72" fmla="*/ 1 w 1268"/>
                <a:gd name="T73" fmla="*/ 36 h 1081"/>
                <a:gd name="T74" fmla="*/ 0 w 1268"/>
                <a:gd name="T75" fmla="*/ 29 h 1081"/>
                <a:gd name="T76" fmla="*/ 1 w 1268"/>
                <a:gd name="T77" fmla="*/ 24 h 1081"/>
                <a:gd name="T78" fmla="*/ 3 w 1268"/>
                <a:gd name="T79" fmla="*/ 19 h 1081"/>
                <a:gd name="T80" fmla="*/ 5 w 1268"/>
                <a:gd name="T81" fmla="*/ 16 h 1081"/>
                <a:gd name="T82" fmla="*/ 8 w 1268"/>
                <a:gd name="T83" fmla="*/ 13 h 1081"/>
                <a:gd name="T84" fmla="*/ 12 w 1268"/>
                <a:gd name="T85" fmla="*/ 10 h 1081"/>
                <a:gd name="T86" fmla="*/ 18 w 1268"/>
                <a:gd name="T87" fmla="*/ 7 h 1081"/>
                <a:gd name="T88" fmla="*/ 28 w 1268"/>
                <a:gd name="T89" fmla="*/ 5 h 1081"/>
                <a:gd name="T90" fmla="*/ 65 w 1268"/>
                <a:gd name="T91" fmla="*/ 28 h 1081"/>
                <a:gd name="T92" fmla="*/ 64 w 1268"/>
                <a:gd name="T93" fmla="*/ 23 h 1081"/>
                <a:gd name="T94" fmla="*/ 61 w 1268"/>
                <a:gd name="T95" fmla="*/ 18 h 1081"/>
                <a:gd name="T96" fmla="*/ 58 w 1268"/>
                <a:gd name="T97" fmla="*/ 14 h 1081"/>
                <a:gd name="T98" fmla="*/ 53 w 1268"/>
                <a:gd name="T99" fmla="*/ 11 h 1081"/>
                <a:gd name="T100" fmla="*/ 48 w 1268"/>
                <a:gd name="T101" fmla="*/ 8 h 1081"/>
                <a:gd name="T102" fmla="*/ 41 w 1268"/>
                <a:gd name="T103" fmla="*/ 8 h 1081"/>
                <a:gd name="T104" fmla="*/ 48 w 1268"/>
                <a:gd name="T105" fmla="*/ 53 h 1081"/>
                <a:gd name="T106" fmla="*/ 55 w 1268"/>
                <a:gd name="T107" fmla="*/ 50 h 1081"/>
                <a:gd name="T108" fmla="*/ 60 w 1268"/>
                <a:gd name="T109" fmla="*/ 45 h 1081"/>
                <a:gd name="T110" fmla="*/ 64 w 1268"/>
                <a:gd name="T111" fmla="*/ 38 h 1081"/>
                <a:gd name="T112" fmla="*/ 65 w 1268"/>
                <a:gd name="T113" fmla="*/ 31 h 108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268" h="1081">
                  <a:moveTo>
                    <a:pt x="565" y="930"/>
                  </a:moveTo>
                  <a:lnTo>
                    <a:pt x="565" y="136"/>
                  </a:lnTo>
                  <a:lnTo>
                    <a:pt x="541" y="136"/>
                  </a:lnTo>
                  <a:lnTo>
                    <a:pt x="517" y="137"/>
                  </a:lnTo>
                  <a:lnTo>
                    <a:pt x="494" y="139"/>
                  </a:lnTo>
                  <a:lnTo>
                    <a:pt x="472" y="143"/>
                  </a:lnTo>
                  <a:lnTo>
                    <a:pt x="451" y="146"/>
                  </a:lnTo>
                  <a:lnTo>
                    <a:pt x="429" y="152"/>
                  </a:lnTo>
                  <a:lnTo>
                    <a:pt x="409" y="158"/>
                  </a:lnTo>
                  <a:lnTo>
                    <a:pt x="390" y="165"/>
                  </a:lnTo>
                  <a:lnTo>
                    <a:pt x="371" y="174"/>
                  </a:lnTo>
                  <a:lnTo>
                    <a:pt x="352" y="182"/>
                  </a:lnTo>
                  <a:lnTo>
                    <a:pt x="335" y="192"/>
                  </a:lnTo>
                  <a:lnTo>
                    <a:pt x="319" y="202"/>
                  </a:lnTo>
                  <a:lnTo>
                    <a:pt x="303" y="213"/>
                  </a:lnTo>
                  <a:lnTo>
                    <a:pt x="288" y="224"/>
                  </a:lnTo>
                  <a:lnTo>
                    <a:pt x="275" y="237"/>
                  </a:lnTo>
                  <a:lnTo>
                    <a:pt x="262" y="249"/>
                  </a:lnTo>
                  <a:lnTo>
                    <a:pt x="250" y="263"/>
                  </a:lnTo>
                  <a:lnTo>
                    <a:pt x="239" y="277"/>
                  </a:lnTo>
                  <a:lnTo>
                    <a:pt x="227" y="292"/>
                  </a:lnTo>
                  <a:lnTo>
                    <a:pt x="217" y="308"/>
                  </a:lnTo>
                  <a:lnTo>
                    <a:pt x="208" y="324"/>
                  </a:lnTo>
                  <a:lnTo>
                    <a:pt x="198" y="341"/>
                  </a:lnTo>
                  <a:lnTo>
                    <a:pt x="191" y="358"/>
                  </a:lnTo>
                  <a:lnTo>
                    <a:pt x="184" y="376"/>
                  </a:lnTo>
                  <a:lnTo>
                    <a:pt x="176" y="395"/>
                  </a:lnTo>
                  <a:lnTo>
                    <a:pt x="171" y="413"/>
                  </a:lnTo>
                  <a:lnTo>
                    <a:pt x="166" y="432"/>
                  </a:lnTo>
                  <a:lnTo>
                    <a:pt x="161" y="452"/>
                  </a:lnTo>
                  <a:lnTo>
                    <a:pt x="158" y="472"/>
                  </a:lnTo>
                  <a:lnTo>
                    <a:pt x="156" y="492"/>
                  </a:lnTo>
                  <a:lnTo>
                    <a:pt x="155" y="513"/>
                  </a:lnTo>
                  <a:lnTo>
                    <a:pt x="155" y="533"/>
                  </a:lnTo>
                  <a:lnTo>
                    <a:pt x="155" y="560"/>
                  </a:lnTo>
                  <a:lnTo>
                    <a:pt x="158" y="587"/>
                  </a:lnTo>
                  <a:lnTo>
                    <a:pt x="161" y="613"/>
                  </a:lnTo>
                  <a:lnTo>
                    <a:pt x="168" y="639"/>
                  </a:lnTo>
                  <a:lnTo>
                    <a:pt x="174" y="663"/>
                  </a:lnTo>
                  <a:lnTo>
                    <a:pt x="184" y="688"/>
                  </a:lnTo>
                  <a:lnTo>
                    <a:pt x="193" y="711"/>
                  </a:lnTo>
                  <a:lnTo>
                    <a:pt x="206" y="734"/>
                  </a:lnTo>
                  <a:lnTo>
                    <a:pt x="219" y="757"/>
                  </a:lnTo>
                  <a:lnTo>
                    <a:pt x="233" y="777"/>
                  </a:lnTo>
                  <a:lnTo>
                    <a:pt x="249" y="797"/>
                  </a:lnTo>
                  <a:lnTo>
                    <a:pt x="266" y="815"/>
                  </a:lnTo>
                  <a:lnTo>
                    <a:pt x="285" y="833"/>
                  </a:lnTo>
                  <a:lnTo>
                    <a:pt x="305" y="849"/>
                  </a:lnTo>
                  <a:lnTo>
                    <a:pt x="327" y="864"/>
                  </a:lnTo>
                  <a:lnTo>
                    <a:pt x="350" y="878"/>
                  </a:lnTo>
                  <a:lnTo>
                    <a:pt x="374" y="890"/>
                  </a:lnTo>
                  <a:lnTo>
                    <a:pt x="399" y="901"/>
                  </a:lnTo>
                  <a:lnTo>
                    <a:pt x="424" y="909"/>
                  </a:lnTo>
                  <a:lnTo>
                    <a:pt x="451" y="917"/>
                  </a:lnTo>
                  <a:lnTo>
                    <a:pt x="478" y="922"/>
                  </a:lnTo>
                  <a:lnTo>
                    <a:pt x="507" y="926"/>
                  </a:lnTo>
                  <a:lnTo>
                    <a:pt x="535" y="930"/>
                  </a:lnTo>
                  <a:lnTo>
                    <a:pt x="565" y="930"/>
                  </a:lnTo>
                  <a:close/>
                  <a:moveTo>
                    <a:pt x="565" y="83"/>
                  </a:moveTo>
                  <a:lnTo>
                    <a:pt x="565" y="0"/>
                  </a:lnTo>
                  <a:lnTo>
                    <a:pt x="577" y="2"/>
                  </a:lnTo>
                  <a:lnTo>
                    <a:pt x="591" y="4"/>
                  </a:lnTo>
                  <a:lnTo>
                    <a:pt x="610" y="5"/>
                  </a:lnTo>
                  <a:lnTo>
                    <a:pt x="633" y="5"/>
                  </a:lnTo>
                  <a:lnTo>
                    <a:pt x="654" y="5"/>
                  </a:lnTo>
                  <a:lnTo>
                    <a:pt x="673" y="4"/>
                  </a:lnTo>
                  <a:lnTo>
                    <a:pt x="690" y="2"/>
                  </a:lnTo>
                  <a:lnTo>
                    <a:pt x="703" y="0"/>
                  </a:lnTo>
                  <a:lnTo>
                    <a:pt x="703" y="83"/>
                  </a:lnTo>
                  <a:lnTo>
                    <a:pt x="746" y="84"/>
                  </a:lnTo>
                  <a:lnTo>
                    <a:pt x="787" y="87"/>
                  </a:lnTo>
                  <a:lnTo>
                    <a:pt x="828" y="91"/>
                  </a:lnTo>
                  <a:lnTo>
                    <a:pt x="866" y="97"/>
                  </a:lnTo>
                  <a:lnTo>
                    <a:pt x="903" y="106"/>
                  </a:lnTo>
                  <a:lnTo>
                    <a:pt x="938" y="116"/>
                  </a:lnTo>
                  <a:lnTo>
                    <a:pt x="956" y="121"/>
                  </a:lnTo>
                  <a:lnTo>
                    <a:pt x="973" y="127"/>
                  </a:lnTo>
                  <a:lnTo>
                    <a:pt x="989" y="135"/>
                  </a:lnTo>
                  <a:lnTo>
                    <a:pt x="1005" y="141"/>
                  </a:lnTo>
                  <a:lnTo>
                    <a:pt x="1035" y="156"/>
                  </a:lnTo>
                  <a:lnTo>
                    <a:pt x="1065" y="173"/>
                  </a:lnTo>
                  <a:lnTo>
                    <a:pt x="1079" y="181"/>
                  </a:lnTo>
                  <a:lnTo>
                    <a:pt x="1092" y="190"/>
                  </a:lnTo>
                  <a:lnTo>
                    <a:pt x="1105" y="199"/>
                  </a:lnTo>
                  <a:lnTo>
                    <a:pt x="1118" y="209"/>
                  </a:lnTo>
                  <a:lnTo>
                    <a:pt x="1130" y="220"/>
                  </a:lnTo>
                  <a:lnTo>
                    <a:pt x="1141" y="230"/>
                  </a:lnTo>
                  <a:lnTo>
                    <a:pt x="1152" y="241"/>
                  </a:lnTo>
                  <a:lnTo>
                    <a:pt x="1162" y="251"/>
                  </a:lnTo>
                  <a:lnTo>
                    <a:pt x="1173" y="263"/>
                  </a:lnTo>
                  <a:lnTo>
                    <a:pt x="1183" y="275"/>
                  </a:lnTo>
                  <a:lnTo>
                    <a:pt x="1191" y="286"/>
                  </a:lnTo>
                  <a:lnTo>
                    <a:pt x="1201" y="299"/>
                  </a:lnTo>
                  <a:lnTo>
                    <a:pt x="1215" y="326"/>
                  </a:lnTo>
                  <a:lnTo>
                    <a:pt x="1229" y="352"/>
                  </a:lnTo>
                  <a:lnTo>
                    <a:pt x="1235" y="366"/>
                  </a:lnTo>
                  <a:lnTo>
                    <a:pt x="1241" y="380"/>
                  </a:lnTo>
                  <a:lnTo>
                    <a:pt x="1246" y="395"/>
                  </a:lnTo>
                  <a:lnTo>
                    <a:pt x="1250" y="408"/>
                  </a:lnTo>
                  <a:lnTo>
                    <a:pt x="1255" y="423"/>
                  </a:lnTo>
                  <a:lnTo>
                    <a:pt x="1258" y="438"/>
                  </a:lnTo>
                  <a:lnTo>
                    <a:pt x="1261" y="453"/>
                  </a:lnTo>
                  <a:lnTo>
                    <a:pt x="1264" y="469"/>
                  </a:lnTo>
                  <a:lnTo>
                    <a:pt x="1265" y="485"/>
                  </a:lnTo>
                  <a:lnTo>
                    <a:pt x="1267" y="501"/>
                  </a:lnTo>
                  <a:lnTo>
                    <a:pt x="1268" y="517"/>
                  </a:lnTo>
                  <a:lnTo>
                    <a:pt x="1268" y="533"/>
                  </a:lnTo>
                  <a:lnTo>
                    <a:pt x="1267" y="556"/>
                  </a:lnTo>
                  <a:lnTo>
                    <a:pt x="1265" y="578"/>
                  </a:lnTo>
                  <a:lnTo>
                    <a:pt x="1263" y="602"/>
                  </a:lnTo>
                  <a:lnTo>
                    <a:pt x="1259" y="624"/>
                  </a:lnTo>
                  <a:lnTo>
                    <a:pt x="1253" y="645"/>
                  </a:lnTo>
                  <a:lnTo>
                    <a:pt x="1246" y="667"/>
                  </a:lnTo>
                  <a:lnTo>
                    <a:pt x="1239" y="689"/>
                  </a:lnTo>
                  <a:lnTo>
                    <a:pt x="1230" y="710"/>
                  </a:lnTo>
                  <a:lnTo>
                    <a:pt x="1221" y="730"/>
                  </a:lnTo>
                  <a:lnTo>
                    <a:pt x="1209" y="750"/>
                  </a:lnTo>
                  <a:lnTo>
                    <a:pt x="1196" y="769"/>
                  </a:lnTo>
                  <a:lnTo>
                    <a:pt x="1184" y="787"/>
                  </a:lnTo>
                  <a:lnTo>
                    <a:pt x="1169" y="805"/>
                  </a:lnTo>
                  <a:lnTo>
                    <a:pt x="1153" y="822"/>
                  </a:lnTo>
                  <a:lnTo>
                    <a:pt x="1137" y="839"/>
                  </a:lnTo>
                  <a:lnTo>
                    <a:pt x="1119" y="856"/>
                  </a:lnTo>
                  <a:lnTo>
                    <a:pt x="1100" y="871"/>
                  </a:lnTo>
                  <a:lnTo>
                    <a:pt x="1081" y="886"/>
                  </a:lnTo>
                  <a:lnTo>
                    <a:pt x="1060" y="899"/>
                  </a:lnTo>
                  <a:lnTo>
                    <a:pt x="1037" y="912"/>
                  </a:lnTo>
                  <a:lnTo>
                    <a:pt x="1015" y="923"/>
                  </a:lnTo>
                  <a:lnTo>
                    <a:pt x="991" y="934"/>
                  </a:lnTo>
                  <a:lnTo>
                    <a:pt x="965" y="945"/>
                  </a:lnTo>
                  <a:lnTo>
                    <a:pt x="940" y="953"/>
                  </a:lnTo>
                  <a:lnTo>
                    <a:pt x="912" y="961"/>
                  </a:lnTo>
                  <a:lnTo>
                    <a:pt x="885" y="968"/>
                  </a:lnTo>
                  <a:lnTo>
                    <a:pt x="856" y="974"/>
                  </a:lnTo>
                  <a:lnTo>
                    <a:pt x="828" y="978"/>
                  </a:lnTo>
                  <a:lnTo>
                    <a:pt x="798" y="983"/>
                  </a:lnTo>
                  <a:lnTo>
                    <a:pt x="767" y="985"/>
                  </a:lnTo>
                  <a:lnTo>
                    <a:pt x="735" y="987"/>
                  </a:lnTo>
                  <a:lnTo>
                    <a:pt x="703" y="987"/>
                  </a:lnTo>
                  <a:lnTo>
                    <a:pt x="703" y="1081"/>
                  </a:lnTo>
                  <a:lnTo>
                    <a:pt x="690" y="1078"/>
                  </a:lnTo>
                  <a:lnTo>
                    <a:pt x="674" y="1077"/>
                  </a:lnTo>
                  <a:lnTo>
                    <a:pt x="655" y="1076"/>
                  </a:lnTo>
                  <a:lnTo>
                    <a:pt x="633" y="1076"/>
                  </a:lnTo>
                  <a:lnTo>
                    <a:pt x="612" y="1076"/>
                  </a:lnTo>
                  <a:lnTo>
                    <a:pt x="592" y="1077"/>
                  </a:lnTo>
                  <a:lnTo>
                    <a:pt x="577" y="1078"/>
                  </a:lnTo>
                  <a:lnTo>
                    <a:pt x="565" y="1081"/>
                  </a:lnTo>
                  <a:lnTo>
                    <a:pt x="565" y="987"/>
                  </a:lnTo>
                  <a:lnTo>
                    <a:pt x="521" y="986"/>
                  </a:lnTo>
                  <a:lnTo>
                    <a:pt x="480" y="984"/>
                  </a:lnTo>
                  <a:lnTo>
                    <a:pt x="440" y="978"/>
                  </a:lnTo>
                  <a:lnTo>
                    <a:pt x="402" y="972"/>
                  </a:lnTo>
                  <a:lnTo>
                    <a:pt x="383" y="969"/>
                  </a:lnTo>
                  <a:lnTo>
                    <a:pt x="365" y="965"/>
                  </a:lnTo>
                  <a:lnTo>
                    <a:pt x="347" y="959"/>
                  </a:lnTo>
                  <a:lnTo>
                    <a:pt x="329" y="954"/>
                  </a:lnTo>
                  <a:lnTo>
                    <a:pt x="312" y="948"/>
                  </a:lnTo>
                  <a:lnTo>
                    <a:pt x="295" y="941"/>
                  </a:lnTo>
                  <a:lnTo>
                    <a:pt x="279" y="935"/>
                  </a:lnTo>
                  <a:lnTo>
                    <a:pt x="262" y="928"/>
                  </a:lnTo>
                  <a:lnTo>
                    <a:pt x="231" y="912"/>
                  </a:lnTo>
                  <a:lnTo>
                    <a:pt x="203" y="895"/>
                  </a:lnTo>
                  <a:lnTo>
                    <a:pt x="189" y="886"/>
                  </a:lnTo>
                  <a:lnTo>
                    <a:pt x="175" y="877"/>
                  </a:lnTo>
                  <a:lnTo>
                    <a:pt x="162" y="867"/>
                  </a:lnTo>
                  <a:lnTo>
                    <a:pt x="150" y="856"/>
                  </a:lnTo>
                  <a:lnTo>
                    <a:pt x="138" y="846"/>
                  </a:lnTo>
                  <a:lnTo>
                    <a:pt x="126" y="835"/>
                  </a:lnTo>
                  <a:lnTo>
                    <a:pt x="116" y="825"/>
                  </a:lnTo>
                  <a:lnTo>
                    <a:pt x="105" y="813"/>
                  </a:lnTo>
                  <a:lnTo>
                    <a:pt x="95" y="801"/>
                  </a:lnTo>
                  <a:lnTo>
                    <a:pt x="85" y="788"/>
                  </a:lnTo>
                  <a:lnTo>
                    <a:pt x="76" y="777"/>
                  </a:lnTo>
                  <a:lnTo>
                    <a:pt x="67" y="764"/>
                  </a:lnTo>
                  <a:lnTo>
                    <a:pt x="59" y="750"/>
                  </a:lnTo>
                  <a:lnTo>
                    <a:pt x="51" y="738"/>
                  </a:lnTo>
                  <a:lnTo>
                    <a:pt x="44" y="724"/>
                  </a:lnTo>
                  <a:lnTo>
                    <a:pt x="37" y="710"/>
                  </a:lnTo>
                  <a:lnTo>
                    <a:pt x="32" y="696"/>
                  </a:lnTo>
                  <a:lnTo>
                    <a:pt x="26" y="682"/>
                  </a:lnTo>
                  <a:lnTo>
                    <a:pt x="21" y="669"/>
                  </a:lnTo>
                  <a:lnTo>
                    <a:pt x="17" y="654"/>
                  </a:lnTo>
                  <a:lnTo>
                    <a:pt x="13" y="640"/>
                  </a:lnTo>
                  <a:lnTo>
                    <a:pt x="10" y="625"/>
                  </a:lnTo>
                  <a:lnTo>
                    <a:pt x="7" y="610"/>
                  </a:lnTo>
                  <a:lnTo>
                    <a:pt x="5" y="595"/>
                  </a:lnTo>
                  <a:lnTo>
                    <a:pt x="1" y="565"/>
                  </a:lnTo>
                  <a:lnTo>
                    <a:pt x="0" y="533"/>
                  </a:lnTo>
                  <a:lnTo>
                    <a:pt x="1" y="501"/>
                  </a:lnTo>
                  <a:lnTo>
                    <a:pt x="5" y="469"/>
                  </a:lnTo>
                  <a:lnTo>
                    <a:pt x="7" y="454"/>
                  </a:lnTo>
                  <a:lnTo>
                    <a:pt x="10" y="439"/>
                  </a:lnTo>
                  <a:lnTo>
                    <a:pt x="13" y="424"/>
                  </a:lnTo>
                  <a:lnTo>
                    <a:pt x="16" y="410"/>
                  </a:lnTo>
                  <a:lnTo>
                    <a:pt x="21" y="395"/>
                  </a:lnTo>
                  <a:lnTo>
                    <a:pt x="26" y="381"/>
                  </a:lnTo>
                  <a:lnTo>
                    <a:pt x="31" y="367"/>
                  </a:lnTo>
                  <a:lnTo>
                    <a:pt x="37" y="353"/>
                  </a:lnTo>
                  <a:lnTo>
                    <a:pt x="44" y="339"/>
                  </a:lnTo>
                  <a:lnTo>
                    <a:pt x="50" y="327"/>
                  </a:lnTo>
                  <a:lnTo>
                    <a:pt x="57" y="313"/>
                  </a:lnTo>
                  <a:lnTo>
                    <a:pt x="66" y="300"/>
                  </a:lnTo>
                  <a:lnTo>
                    <a:pt x="74" y="287"/>
                  </a:lnTo>
                  <a:lnTo>
                    <a:pt x="84" y="276"/>
                  </a:lnTo>
                  <a:lnTo>
                    <a:pt x="94" y="264"/>
                  </a:lnTo>
                  <a:lnTo>
                    <a:pt x="103" y="252"/>
                  </a:lnTo>
                  <a:lnTo>
                    <a:pt x="114" y="241"/>
                  </a:lnTo>
                  <a:lnTo>
                    <a:pt x="124" y="230"/>
                  </a:lnTo>
                  <a:lnTo>
                    <a:pt x="136" y="220"/>
                  </a:lnTo>
                  <a:lnTo>
                    <a:pt x="148" y="210"/>
                  </a:lnTo>
                  <a:lnTo>
                    <a:pt x="160" y="200"/>
                  </a:lnTo>
                  <a:lnTo>
                    <a:pt x="173" y="191"/>
                  </a:lnTo>
                  <a:lnTo>
                    <a:pt x="187" y="181"/>
                  </a:lnTo>
                  <a:lnTo>
                    <a:pt x="201" y="173"/>
                  </a:lnTo>
                  <a:lnTo>
                    <a:pt x="229" y="157"/>
                  </a:lnTo>
                  <a:lnTo>
                    <a:pt x="260" y="141"/>
                  </a:lnTo>
                  <a:lnTo>
                    <a:pt x="276" y="135"/>
                  </a:lnTo>
                  <a:lnTo>
                    <a:pt x="293" y="127"/>
                  </a:lnTo>
                  <a:lnTo>
                    <a:pt x="310" y="121"/>
                  </a:lnTo>
                  <a:lnTo>
                    <a:pt x="327" y="116"/>
                  </a:lnTo>
                  <a:lnTo>
                    <a:pt x="363" y="106"/>
                  </a:lnTo>
                  <a:lnTo>
                    <a:pt x="400" y="97"/>
                  </a:lnTo>
                  <a:lnTo>
                    <a:pt x="439" y="91"/>
                  </a:lnTo>
                  <a:lnTo>
                    <a:pt x="479" y="87"/>
                  </a:lnTo>
                  <a:lnTo>
                    <a:pt x="521" y="84"/>
                  </a:lnTo>
                  <a:lnTo>
                    <a:pt x="565" y="83"/>
                  </a:lnTo>
                  <a:close/>
                  <a:moveTo>
                    <a:pt x="1113" y="533"/>
                  </a:moveTo>
                  <a:lnTo>
                    <a:pt x="1113" y="513"/>
                  </a:lnTo>
                  <a:lnTo>
                    <a:pt x="1112" y="493"/>
                  </a:lnTo>
                  <a:lnTo>
                    <a:pt x="1109" y="473"/>
                  </a:lnTo>
                  <a:lnTo>
                    <a:pt x="1106" y="454"/>
                  </a:lnTo>
                  <a:lnTo>
                    <a:pt x="1102" y="435"/>
                  </a:lnTo>
                  <a:lnTo>
                    <a:pt x="1098" y="417"/>
                  </a:lnTo>
                  <a:lnTo>
                    <a:pt x="1092" y="399"/>
                  </a:lnTo>
                  <a:lnTo>
                    <a:pt x="1086" y="381"/>
                  </a:lnTo>
                  <a:lnTo>
                    <a:pt x="1079" y="363"/>
                  </a:lnTo>
                  <a:lnTo>
                    <a:pt x="1070" y="346"/>
                  </a:lnTo>
                  <a:lnTo>
                    <a:pt x="1062" y="329"/>
                  </a:lnTo>
                  <a:lnTo>
                    <a:pt x="1052" y="313"/>
                  </a:lnTo>
                  <a:lnTo>
                    <a:pt x="1042" y="298"/>
                  </a:lnTo>
                  <a:lnTo>
                    <a:pt x="1031" y="282"/>
                  </a:lnTo>
                  <a:lnTo>
                    <a:pt x="1018" y="268"/>
                  </a:lnTo>
                  <a:lnTo>
                    <a:pt x="1006" y="255"/>
                  </a:lnTo>
                  <a:lnTo>
                    <a:pt x="993" y="241"/>
                  </a:lnTo>
                  <a:lnTo>
                    <a:pt x="979" y="228"/>
                  </a:lnTo>
                  <a:lnTo>
                    <a:pt x="964" y="216"/>
                  </a:lnTo>
                  <a:lnTo>
                    <a:pt x="948" y="205"/>
                  </a:lnTo>
                  <a:lnTo>
                    <a:pt x="931" y="194"/>
                  </a:lnTo>
                  <a:lnTo>
                    <a:pt x="913" y="185"/>
                  </a:lnTo>
                  <a:lnTo>
                    <a:pt x="895" y="175"/>
                  </a:lnTo>
                  <a:lnTo>
                    <a:pt x="876" y="166"/>
                  </a:lnTo>
                  <a:lnTo>
                    <a:pt x="856" y="159"/>
                  </a:lnTo>
                  <a:lnTo>
                    <a:pt x="837" y="153"/>
                  </a:lnTo>
                  <a:lnTo>
                    <a:pt x="816" y="147"/>
                  </a:lnTo>
                  <a:lnTo>
                    <a:pt x="795" y="143"/>
                  </a:lnTo>
                  <a:lnTo>
                    <a:pt x="773" y="140"/>
                  </a:lnTo>
                  <a:lnTo>
                    <a:pt x="750" y="137"/>
                  </a:lnTo>
                  <a:lnTo>
                    <a:pt x="727" y="136"/>
                  </a:lnTo>
                  <a:lnTo>
                    <a:pt x="703" y="136"/>
                  </a:lnTo>
                  <a:lnTo>
                    <a:pt x="703" y="930"/>
                  </a:lnTo>
                  <a:lnTo>
                    <a:pt x="732" y="930"/>
                  </a:lnTo>
                  <a:lnTo>
                    <a:pt x="761" y="926"/>
                  </a:lnTo>
                  <a:lnTo>
                    <a:pt x="790" y="923"/>
                  </a:lnTo>
                  <a:lnTo>
                    <a:pt x="817" y="917"/>
                  </a:lnTo>
                  <a:lnTo>
                    <a:pt x="844" y="909"/>
                  </a:lnTo>
                  <a:lnTo>
                    <a:pt x="869" y="901"/>
                  </a:lnTo>
                  <a:lnTo>
                    <a:pt x="893" y="890"/>
                  </a:lnTo>
                  <a:lnTo>
                    <a:pt x="918" y="878"/>
                  </a:lnTo>
                  <a:lnTo>
                    <a:pt x="940" y="864"/>
                  </a:lnTo>
                  <a:lnTo>
                    <a:pt x="961" y="849"/>
                  </a:lnTo>
                  <a:lnTo>
                    <a:pt x="980" y="833"/>
                  </a:lnTo>
                  <a:lnTo>
                    <a:pt x="999" y="816"/>
                  </a:lnTo>
                  <a:lnTo>
                    <a:pt x="1016" y="797"/>
                  </a:lnTo>
                  <a:lnTo>
                    <a:pt x="1033" y="778"/>
                  </a:lnTo>
                  <a:lnTo>
                    <a:pt x="1048" y="757"/>
                  </a:lnTo>
                  <a:lnTo>
                    <a:pt x="1062" y="734"/>
                  </a:lnTo>
                  <a:lnTo>
                    <a:pt x="1073" y="712"/>
                  </a:lnTo>
                  <a:lnTo>
                    <a:pt x="1084" y="688"/>
                  </a:lnTo>
                  <a:lnTo>
                    <a:pt x="1092" y="664"/>
                  </a:lnTo>
                  <a:lnTo>
                    <a:pt x="1100" y="639"/>
                  </a:lnTo>
                  <a:lnTo>
                    <a:pt x="1106" y="613"/>
                  </a:lnTo>
                  <a:lnTo>
                    <a:pt x="1109" y="587"/>
                  </a:lnTo>
                  <a:lnTo>
                    <a:pt x="1112" y="560"/>
                  </a:lnTo>
                  <a:lnTo>
                    <a:pt x="1113" y="53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Freeform 20"/>
            <p:cNvSpPr>
              <a:spLocks/>
            </p:cNvSpPr>
            <p:nvPr userDrawn="1"/>
          </p:nvSpPr>
          <p:spPr bwMode="auto">
            <a:xfrm>
              <a:off x="2049" y="1706"/>
              <a:ext cx="55" cy="62"/>
            </a:xfrm>
            <a:custGeom>
              <a:avLst/>
              <a:gdLst>
                <a:gd name="T0" fmla="*/ 8 w 942"/>
                <a:gd name="T1" fmla="*/ 47 h 1081"/>
                <a:gd name="T2" fmla="*/ 9 w 942"/>
                <a:gd name="T3" fmla="*/ 47 h 1081"/>
                <a:gd name="T4" fmla="*/ 51 w 942"/>
                <a:gd name="T5" fmla="*/ 0 h 1081"/>
                <a:gd name="T6" fmla="*/ 55 w 942"/>
                <a:gd name="T7" fmla="*/ 0 h 1081"/>
                <a:gd name="T8" fmla="*/ 55 w 942"/>
                <a:gd name="T9" fmla="*/ 62 h 1081"/>
                <a:gd name="T10" fmla="*/ 54 w 942"/>
                <a:gd name="T11" fmla="*/ 62 h 1081"/>
                <a:gd name="T12" fmla="*/ 53 w 942"/>
                <a:gd name="T13" fmla="*/ 62 h 1081"/>
                <a:gd name="T14" fmla="*/ 52 w 942"/>
                <a:gd name="T15" fmla="*/ 62 h 1081"/>
                <a:gd name="T16" fmla="*/ 51 w 942"/>
                <a:gd name="T17" fmla="*/ 62 h 1081"/>
                <a:gd name="T18" fmla="*/ 50 w 942"/>
                <a:gd name="T19" fmla="*/ 62 h 1081"/>
                <a:gd name="T20" fmla="*/ 49 w 942"/>
                <a:gd name="T21" fmla="*/ 62 h 1081"/>
                <a:gd name="T22" fmla="*/ 48 w 942"/>
                <a:gd name="T23" fmla="*/ 62 h 1081"/>
                <a:gd name="T24" fmla="*/ 47 w 942"/>
                <a:gd name="T25" fmla="*/ 62 h 1081"/>
                <a:gd name="T26" fmla="*/ 47 w 942"/>
                <a:gd name="T27" fmla="*/ 13 h 1081"/>
                <a:gd name="T28" fmla="*/ 46 w 942"/>
                <a:gd name="T29" fmla="*/ 13 h 1081"/>
                <a:gd name="T30" fmla="*/ 8 w 942"/>
                <a:gd name="T31" fmla="*/ 56 h 1081"/>
                <a:gd name="T32" fmla="*/ 6 w 942"/>
                <a:gd name="T33" fmla="*/ 58 h 1081"/>
                <a:gd name="T34" fmla="*/ 5 w 942"/>
                <a:gd name="T35" fmla="*/ 59 h 1081"/>
                <a:gd name="T36" fmla="*/ 4 w 942"/>
                <a:gd name="T37" fmla="*/ 61 h 1081"/>
                <a:gd name="T38" fmla="*/ 3 w 942"/>
                <a:gd name="T39" fmla="*/ 62 h 1081"/>
                <a:gd name="T40" fmla="*/ 0 w 942"/>
                <a:gd name="T41" fmla="*/ 62 h 1081"/>
                <a:gd name="T42" fmla="*/ 0 w 942"/>
                <a:gd name="T43" fmla="*/ 0 h 1081"/>
                <a:gd name="T44" fmla="*/ 1 w 942"/>
                <a:gd name="T45" fmla="*/ 0 h 1081"/>
                <a:gd name="T46" fmla="*/ 1 w 942"/>
                <a:gd name="T47" fmla="*/ 0 h 1081"/>
                <a:gd name="T48" fmla="*/ 3 w 942"/>
                <a:gd name="T49" fmla="*/ 0 h 1081"/>
                <a:gd name="T50" fmla="*/ 4 w 942"/>
                <a:gd name="T51" fmla="*/ 0 h 1081"/>
                <a:gd name="T52" fmla="*/ 8 w 942"/>
                <a:gd name="T53" fmla="*/ 0 h 1081"/>
                <a:gd name="T54" fmla="*/ 8 w 942"/>
                <a:gd name="T55" fmla="*/ 47 h 108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942" h="1081">
                  <a:moveTo>
                    <a:pt x="139" y="826"/>
                  </a:moveTo>
                  <a:lnTo>
                    <a:pt x="156" y="826"/>
                  </a:lnTo>
                  <a:lnTo>
                    <a:pt x="873" y="0"/>
                  </a:lnTo>
                  <a:lnTo>
                    <a:pt x="942" y="0"/>
                  </a:lnTo>
                  <a:lnTo>
                    <a:pt x="942" y="1081"/>
                  </a:lnTo>
                  <a:lnTo>
                    <a:pt x="921" y="1078"/>
                  </a:lnTo>
                  <a:lnTo>
                    <a:pt x="903" y="1077"/>
                  </a:lnTo>
                  <a:lnTo>
                    <a:pt x="888" y="1076"/>
                  </a:lnTo>
                  <a:lnTo>
                    <a:pt x="873" y="1076"/>
                  </a:lnTo>
                  <a:lnTo>
                    <a:pt x="859" y="1076"/>
                  </a:lnTo>
                  <a:lnTo>
                    <a:pt x="843" y="1077"/>
                  </a:lnTo>
                  <a:lnTo>
                    <a:pt x="824" y="1078"/>
                  </a:lnTo>
                  <a:lnTo>
                    <a:pt x="803" y="1081"/>
                  </a:lnTo>
                  <a:lnTo>
                    <a:pt x="803" y="218"/>
                  </a:lnTo>
                  <a:lnTo>
                    <a:pt x="786" y="218"/>
                  </a:lnTo>
                  <a:lnTo>
                    <a:pt x="130" y="985"/>
                  </a:lnTo>
                  <a:lnTo>
                    <a:pt x="106" y="1011"/>
                  </a:lnTo>
                  <a:lnTo>
                    <a:pt x="83" y="1037"/>
                  </a:lnTo>
                  <a:lnTo>
                    <a:pt x="64" y="1060"/>
                  </a:lnTo>
                  <a:lnTo>
                    <a:pt x="49" y="1081"/>
                  </a:lnTo>
                  <a:lnTo>
                    <a:pt x="0" y="1081"/>
                  </a:lnTo>
                  <a:lnTo>
                    <a:pt x="0" y="0"/>
                  </a:lnTo>
                  <a:lnTo>
                    <a:pt x="10" y="2"/>
                  </a:lnTo>
                  <a:lnTo>
                    <a:pt x="25" y="4"/>
                  </a:lnTo>
                  <a:lnTo>
                    <a:pt x="45" y="5"/>
                  </a:lnTo>
                  <a:lnTo>
                    <a:pt x="69" y="5"/>
                  </a:lnTo>
                  <a:lnTo>
                    <a:pt x="139" y="0"/>
                  </a:lnTo>
                  <a:lnTo>
                    <a:pt x="139" y="82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Freeform 21"/>
            <p:cNvSpPr>
              <a:spLocks/>
            </p:cNvSpPr>
            <p:nvPr userDrawn="1"/>
          </p:nvSpPr>
          <p:spPr bwMode="auto">
            <a:xfrm>
              <a:off x="1981" y="1706"/>
              <a:ext cx="59" cy="62"/>
            </a:xfrm>
            <a:custGeom>
              <a:avLst/>
              <a:gdLst>
                <a:gd name="T0" fmla="*/ 15 w 1000"/>
                <a:gd name="T1" fmla="*/ 30 h 1081"/>
                <a:gd name="T2" fmla="*/ 16 w 1000"/>
                <a:gd name="T3" fmla="*/ 27 h 1081"/>
                <a:gd name="T4" fmla="*/ 18 w 1000"/>
                <a:gd name="T5" fmla="*/ 23 h 1081"/>
                <a:gd name="T6" fmla="*/ 19 w 1000"/>
                <a:gd name="T7" fmla="*/ 20 h 1081"/>
                <a:gd name="T8" fmla="*/ 22 w 1000"/>
                <a:gd name="T9" fmla="*/ 15 h 1081"/>
                <a:gd name="T10" fmla="*/ 24 w 1000"/>
                <a:gd name="T11" fmla="*/ 9 h 1081"/>
                <a:gd name="T12" fmla="*/ 26 w 1000"/>
                <a:gd name="T13" fmla="*/ 5 h 1081"/>
                <a:gd name="T14" fmla="*/ 27 w 1000"/>
                <a:gd name="T15" fmla="*/ 1 h 1081"/>
                <a:gd name="T16" fmla="*/ 32 w 1000"/>
                <a:gd name="T17" fmla="*/ 0 h 1081"/>
                <a:gd name="T18" fmla="*/ 51 w 1000"/>
                <a:gd name="T19" fmla="*/ 44 h 1081"/>
                <a:gd name="T20" fmla="*/ 54 w 1000"/>
                <a:gd name="T21" fmla="*/ 51 h 1081"/>
                <a:gd name="T22" fmla="*/ 56 w 1000"/>
                <a:gd name="T23" fmla="*/ 56 h 1081"/>
                <a:gd name="T24" fmla="*/ 58 w 1000"/>
                <a:gd name="T25" fmla="*/ 60 h 1081"/>
                <a:gd name="T26" fmla="*/ 59 w 1000"/>
                <a:gd name="T27" fmla="*/ 62 h 1081"/>
                <a:gd name="T28" fmla="*/ 56 w 1000"/>
                <a:gd name="T29" fmla="*/ 62 h 1081"/>
                <a:gd name="T30" fmla="*/ 56 w 1000"/>
                <a:gd name="T31" fmla="*/ 62 h 1081"/>
                <a:gd name="T32" fmla="*/ 53 w 1000"/>
                <a:gd name="T33" fmla="*/ 62 h 1081"/>
                <a:gd name="T34" fmla="*/ 50 w 1000"/>
                <a:gd name="T35" fmla="*/ 62 h 1081"/>
                <a:gd name="T36" fmla="*/ 39 w 1000"/>
                <a:gd name="T37" fmla="*/ 36 h 1081"/>
                <a:gd name="T38" fmla="*/ 29 w 1000"/>
                <a:gd name="T39" fmla="*/ 10 h 1081"/>
                <a:gd name="T40" fmla="*/ 28 w 1000"/>
                <a:gd name="T41" fmla="*/ 10 h 1081"/>
                <a:gd name="T42" fmla="*/ 26 w 1000"/>
                <a:gd name="T43" fmla="*/ 14 h 1081"/>
                <a:gd name="T44" fmla="*/ 24 w 1000"/>
                <a:gd name="T45" fmla="*/ 19 h 1081"/>
                <a:gd name="T46" fmla="*/ 23 w 1000"/>
                <a:gd name="T47" fmla="*/ 22 h 1081"/>
                <a:gd name="T48" fmla="*/ 21 w 1000"/>
                <a:gd name="T49" fmla="*/ 25 h 1081"/>
                <a:gd name="T50" fmla="*/ 20 w 1000"/>
                <a:gd name="T51" fmla="*/ 28 h 1081"/>
                <a:gd name="T52" fmla="*/ 18 w 1000"/>
                <a:gd name="T53" fmla="*/ 32 h 1081"/>
                <a:gd name="T54" fmla="*/ 17 w 1000"/>
                <a:gd name="T55" fmla="*/ 36 h 1081"/>
                <a:gd name="T56" fmla="*/ 15 w 1000"/>
                <a:gd name="T57" fmla="*/ 40 h 1081"/>
                <a:gd name="T58" fmla="*/ 13 w 1000"/>
                <a:gd name="T59" fmla="*/ 44 h 1081"/>
                <a:gd name="T60" fmla="*/ 12 w 1000"/>
                <a:gd name="T61" fmla="*/ 48 h 1081"/>
                <a:gd name="T62" fmla="*/ 10 w 1000"/>
                <a:gd name="T63" fmla="*/ 52 h 1081"/>
                <a:gd name="T64" fmla="*/ 9 w 1000"/>
                <a:gd name="T65" fmla="*/ 56 h 1081"/>
                <a:gd name="T66" fmla="*/ 7 w 1000"/>
                <a:gd name="T67" fmla="*/ 60 h 1081"/>
                <a:gd name="T68" fmla="*/ 5 w 1000"/>
                <a:gd name="T69" fmla="*/ 62 h 1081"/>
                <a:gd name="T70" fmla="*/ 2 w 1000"/>
                <a:gd name="T71" fmla="*/ 62 h 1081"/>
                <a:gd name="T72" fmla="*/ 0 w 1000"/>
                <a:gd name="T73" fmla="*/ 62 h 1081"/>
                <a:gd name="T74" fmla="*/ 9 w 1000"/>
                <a:gd name="T75" fmla="*/ 44 h 1081"/>
                <a:gd name="T76" fmla="*/ 10 w 1000"/>
                <a:gd name="T77" fmla="*/ 40 h 1081"/>
                <a:gd name="T78" fmla="*/ 12 w 1000"/>
                <a:gd name="T79" fmla="*/ 37 h 1081"/>
                <a:gd name="T80" fmla="*/ 13 w 1000"/>
                <a:gd name="T81" fmla="*/ 33 h 108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000" h="1081">
                  <a:moveTo>
                    <a:pt x="240" y="551"/>
                  </a:moveTo>
                  <a:lnTo>
                    <a:pt x="251" y="523"/>
                  </a:lnTo>
                  <a:lnTo>
                    <a:pt x="264" y="496"/>
                  </a:lnTo>
                  <a:lnTo>
                    <a:pt x="277" y="466"/>
                  </a:lnTo>
                  <a:lnTo>
                    <a:pt x="289" y="437"/>
                  </a:lnTo>
                  <a:lnTo>
                    <a:pt x="302" y="407"/>
                  </a:lnTo>
                  <a:lnTo>
                    <a:pt x="316" y="377"/>
                  </a:lnTo>
                  <a:lnTo>
                    <a:pt x="329" y="346"/>
                  </a:lnTo>
                  <a:lnTo>
                    <a:pt x="342" y="314"/>
                  </a:lnTo>
                  <a:lnTo>
                    <a:pt x="366" y="260"/>
                  </a:lnTo>
                  <a:lnTo>
                    <a:pt x="386" y="210"/>
                  </a:lnTo>
                  <a:lnTo>
                    <a:pt x="405" y="164"/>
                  </a:lnTo>
                  <a:lnTo>
                    <a:pt x="422" y="123"/>
                  </a:lnTo>
                  <a:lnTo>
                    <a:pt x="437" y="86"/>
                  </a:lnTo>
                  <a:lnTo>
                    <a:pt x="449" y="53"/>
                  </a:lnTo>
                  <a:lnTo>
                    <a:pt x="460" y="24"/>
                  </a:lnTo>
                  <a:lnTo>
                    <a:pt x="468" y="0"/>
                  </a:lnTo>
                  <a:lnTo>
                    <a:pt x="543" y="0"/>
                  </a:lnTo>
                  <a:lnTo>
                    <a:pt x="669" y="310"/>
                  </a:lnTo>
                  <a:lnTo>
                    <a:pt x="863" y="773"/>
                  </a:lnTo>
                  <a:lnTo>
                    <a:pt x="889" y="833"/>
                  </a:lnTo>
                  <a:lnTo>
                    <a:pt x="912" y="888"/>
                  </a:lnTo>
                  <a:lnTo>
                    <a:pt x="933" y="936"/>
                  </a:lnTo>
                  <a:lnTo>
                    <a:pt x="952" y="977"/>
                  </a:lnTo>
                  <a:lnTo>
                    <a:pt x="967" y="1012"/>
                  </a:lnTo>
                  <a:lnTo>
                    <a:pt x="980" y="1042"/>
                  </a:lnTo>
                  <a:lnTo>
                    <a:pt x="992" y="1064"/>
                  </a:lnTo>
                  <a:lnTo>
                    <a:pt x="1000" y="1081"/>
                  </a:lnTo>
                  <a:lnTo>
                    <a:pt x="967" y="1077"/>
                  </a:lnTo>
                  <a:lnTo>
                    <a:pt x="950" y="1077"/>
                  </a:lnTo>
                  <a:lnTo>
                    <a:pt x="947" y="1076"/>
                  </a:lnTo>
                  <a:lnTo>
                    <a:pt x="944" y="1076"/>
                  </a:lnTo>
                  <a:lnTo>
                    <a:pt x="924" y="1076"/>
                  </a:lnTo>
                  <a:lnTo>
                    <a:pt x="897" y="1077"/>
                  </a:lnTo>
                  <a:lnTo>
                    <a:pt x="876" y="1078"/>
                  </a:lnTo>
                  <a:lnTo>
                    <a:pt x="846" y="1081"/>
                  </a:lnTo>
                  <a:lnTo>
                    <a:pt x="785" y="928"/>
                  </a:lnTo>
                  <a:lnTo>
                    <a:pt x="667" y="624"/>
                  </a:lnTo>
                  <a:lnTo>
                    <a:pt x="556" y="344"/>
                  </a:lnTo>
                  <a:lnTo>
                    <a:pt x="490" y="173"/>
                  </a:lnTo>
                  <a:lnTo>
                    <a:pt x="475" y="174"/>
                  </a:lnTo>
                  <a:lnTo>
                    <a:pt x="472" y="182"/>
                  </a:lnTo>
                  <a:lnTo>
                    <a:pt x="461" y="206"/>
                  </a:lnTo>
                  <a:lnTo>
                    <a:pt x="444" y="244"/>
                  </a:lnTo>
                  <a:lnTo>
                    <a:pt x="421" y="298"/>
                  </a:lnTo>
                  <a:lnTo>
                    <a:pt x="409" y="327"/>
                  </a:lnTo>
                  <a:lnTo>
                    <a:pt x="396" y="355"/>
                  </a:lnTo>
                  <a:lnTo>
                    <a:pt x="385" y="383"/>
                  </a:lnTo>
                  <a:lnTo>
                    <a:pt x="373" y="411"/>
                  </a:lnTo>
                  <a:lnTo>
                    <a:pt x="361" y="439"/>
                  </a:lnTo>
                  <a:lnTo>
                    <a:pt x="349" y="466"/>
                  </a:lnTo>
                  <a:lnTo>
                    <a:pt x="338" y="492"/>
                  </a:lnTo>
                  <a:lnTo>
                    <a:pt x="326" y="519"/>
                  </a:lnTo>
                  <a:lnTo>
                    <a:pt x="312" y="554"/>
                  </a:lnTo>
                  <a:lnTo>
                    <a:pt x="298" y="590"/>
                  </a:lnTo>
                  <a:lnTo>
                    <a:pt x="283" y="625"/>
                  </a:lnTo>
                  <a:lnTo>
                    <a:pt x="268" y="661"/>
                  </a:lnTo>
                  <a:lnTo>
                    <a:pt x="254" y="697"/>
                  </a:lnTo>
                  <a:lnTo>
                    <a:pt x="241" y="733"/>
                  </a:lnTo>
                  <a:lnTo>
                    <a:pt x="226" y="769"/>
                  </a:lnTo>
                  <a:lnTo>
                    <a:pt x="212" y="807"/>
                  </a:lnTo>
                  <a:lnTo>
                    <a:pt x="199" y="842"/>
                  </a:lnTo>
                  <a:lnTo>
                    <a:pt x="187" y="877"/>
                  </a:lnTo>
                  <a:lnTo>
                    <a:pt x="174" y="912"/>
                  </a:lnTo>
                  <a:lnTo>
                    <a:pt x="161" y="946"/>
                  </a:lnTo>
                  <a:lnTo>
                    <a:pt x="150" y="980"/>
                  </a:lnTo>
                  <a:lnTo>
                    <a:pt x="138" y="1014"/>
                  </a:lnTo>
                  <a:lnTo>
                    <a:pt x="126" y="1047"/>
                  </a:lnTo>
                  <a:lnTo>
                    <a:pt x="116" y="1081"/>
                  </a:lnTo>
                  <a:lnTo>
                    <a:pt x="84" y="1077"/>
                  </a:lnTo>
                  <a:lnTo>
                    <a:pt x="56" y="1076"/>
                  </a:lnTo>
                  <a:lnTo>
                    <a:pt x="39" y="1077"/>
                  </a:lnTo>
                  <a:lnTo>
                    <a:pt x="22" y="1078"/>
                  </a:lnTo>
                  <a:lnTo>
                    <a:pt x="0" y="1081"/>
                  </a:lnTo>
                  <a:lnTo>
                    <a:pt x="133" y="792"/>
                  </a:lnTo>
                  <a:lnTo>
                    <a:pt x="145" y="763"/>
                  </a:lnTo>
                  <a:lnTo>
                    <a:pt x="159" y="734"/>
                  </a:lnTo>
                  <a:lnTo>
                    <a:pt x="172" y="705"/>
                  </a:lnTo>
                  <a:lnTo>
                    <a:pt x="185" y="675"/>
                  </a:lnTo>
                  <a:lnTo>
                    <a:pt x="198" y="644"/>
                  </a:lnTo>
                  <a:lnTo>
                    <a:pt x="212" y="613"/>
                  </a:lnTo>
                  <a:lnTo>
                    <a:pt x="226" y="583"/>
                  </a:lnTo>
                  <a:lnTo>
                    <a:pt x="240" y="55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Freeform 22"/>
            <p:cNvSpPr>
              <a:spLocks noEditPoints="1"/>
            </p:cNvSpPr>
            <p:nvPr userDrawn="1"/>
          </p:nvSpPr>
          <p:spPr bwMode="auto">
            <a:xfrm>
              <a:off x="1921" y="1704"/>
              <a:ext cx="59" cy="65"/>
            </a:xfrm>
            <a:custGeom>
              <a:avLst/>
              <a:gdLst>
                <a:gd name="T0" fmla="*/ 0 w 1001"/>
                <a:gd name="T1" fmla="*/ 65 h 1103"/>
                <a:gd name="T2" fmla="*/ 29 w 1001"/>
                <a:gd name="T3" fmla="*/ 0 h 1103"/>
                <a:gd name="T4" fmla="*/ 31 w 1001"/>
                <a:gd name="T5" fmla="*/ 0 h 1103"/>
                <a:gd name="T6" fmla="*/ 59 w 1001"/>
                <a:gd name="T7" fmla="*/ 65 h 1103"/>
                <a:gd name="T8" fmla="*/ 57 w 1001"/>
                <a:gd name="T9" fmla="*/ 65 h 1103"/>
                <a:gd name="T10" fmla="*/ 56 w 1001"/>
                <a:gd name="T11" fmla="*/ 65 h 1103"/>
                <a:gd name="T12" fmla="*/ 56 w 1001"/>
                <a:gd name="T13" fmla="*/ 65 h 1103"/>
                <a:gd name="T14" fmla="*/ 56 w 1001"/>
                <a:gd name="T15" fmla="*/ 65 h 1103"/>
                <a:gd name="T16" fmla="*/ 54 w 1001"/>
                <a:gd name="T17" fmla="*/ 65 h 1103"/>
                <a:gd name="T18" fmla="*/ 53 w 1001"/>
                <a:gd name="T19" fmla="*/ 65 h 1103"/>
                <a:gd name="T20" fmla="*/ 51 w 1001"/>
                <a:gd name="T21" fmla="*/ 65 h 1103"/>
                <a:gd name="T22" fmla="*/ 49 w 1001"/>
                <a:gd name="T23" fmla="*/ 65 h 1103"/>
                <a:gd name="T24" fmla="*/ 48 w 1001"/>
                <a:gd name="T25" fmla="*/ 62 h 1103"/>
                <a:gd name="T26" fmla="*/ 47 w 1001"/>
                <a:gd name="T27" fmla="*/ 60 h 1103"/>
                <a:gd name="T28" fmla="*/ 47 w 1001"/>
                <a:gd name="T29" fmla="*/ 58 h 1103"/>
                <a:gd name="T30" fmla="*/ 46 w 1001"/>
                <a:gd name="T31" fmla="*/ 56 h 1103"/>
                <a:gd name="T32" fmla="*/ 46 w 1001"/>
                <a:gd name="T33" fmla="*/ 55 h 1103"/>
                <a:gd name="T34" fmla="*/ 45 w 1001"/>
                <a:gd name="T35" fmla="*/ 54 h 1103"/>
                <a:gd name="T36" fmla="*/ 45 w 1001"/>
                <a:gd name="T37" fmla="*/ 53 h 1103"/>
                <a:gd name="T38" fmla="*/ 44 w 1001"/>
                <a:gd name="T39" fmla="*/ 52 h 1103"/>
                <a:gd name="T40" fmla="*/ 44 w 1001"/>
                <a:gd name="T41" fmla="*/ 50 h 1103"/>
                <a:gd name="T42" fmla="*/ 43 w 1001"/>
                <a:gd name="T43" fmla="*/ 49 h 1103"/>
                <a:gd name="T44" fmla="*/ 43 w 1001"/>
                <a:gd name="T45" fmla="*/ 47 h 1103"/>
                <a:gd name="T46" fmla="*/ 42 w 1001"/>
                <a:gd name="T47" fmla="*/ 46 h 1103"/>
                <a:gd name="T48" fmla="*/ 41 w 1001"/>
                <a:gd name="T49" fmla="*/ 44 h 1103"/>
                <a:gd name="T50" fmla="*/ 41 w 1001"/>
                <a:gd name="T51" fmla="*/ 43 h 1103"/>
                <a:gd name="T52" fmla="*/ 40 w 1001"/>
                <a:gd name="T53" fmla="*/ 41 h 1103"/>
                <a:gd name="T54" fmla="*/ 39 w 1001"/>
                <a:gd name="T55" fmla="*/ 40 h 1103"/>
                <a:gd name="T56" fmla="*/ 16 w 1001"/>
                <a:gd name="T57" fmla="*/ 40 h 1103"/>
                <a:gd name="T58" fmla="*/ 14 w 1001"/>
                <a:gd name="T59" fmla="*/ 46 h 1103"/>
                <a:gd name="T60" fmla="*/ 11 w 1001"/>
                <a:gd name="T61" fmla="*/ 53 h 1103"/>
                <a:gd name="T62" fmla="*/ 9 w 1001"/>
                <a:gd name="T63" fmla="*/ 59 h 1103"/>
                <a:gd name="T64" fmla="*/ 7 w 1001"/>
                <a:gd name="T65" fmla="*/ 65 h 1103"/>
                <a:gd name="T66" fmla="*/ 5 w 1001"/>
                <a:gd name="T67" fmla="*/ 65 h 1103"/>
                <a:gd name="T68" fmla="*/ 5 w 1001"/>
                <a:gd name="T69" fmla="*/ 65 h 1103"/>
                <a:gd name="T70" fmla="*/ 4 w 1001"/>
                <a:gd name="T71" fmla="*/ 65 h 1103"/>
                <a:gd name="T72" fmla="*/ 3 w 1001"/>
                <a:gd name="T73" fmla="*/ 65 h 1103"/>
                <a:gd name="T74" fmla="*/ 2 w 1001"/>
                <a:gd name="T75" fmla="*/ 65 h 1103"/>
                <a:gd name="T76" fmla="*/ 1 w 1001"/>
                <a:gd name="T77" fmla="*/ 65 h 1103"/>
                <a:gd name="T78" fmla="*/ 0 w 1001"/>
                <a:gd name="T79" fmla="*/ 65 h 1103"/>
                <a:gd name="T80" fmla="*/ 38 w 1001"/>
                <a:gd name="T81" fmla="*/ 36 h 1103"/>
                <a:gd name="T82" fmla="*/ 28 w 1001"/>
                <a:gd name="T83" fmla="*/ 12 h 1103"/>
                <a:gd name="T84" fmla="*/ 18 w 1001"/>
                <a:gd name="T85" fmla="*/ 36 h 1103"/>
                <a:gd name="T86" fmla="*/ 38 w 1001"/>
                <a:gd name="T87" fmla="*/ 36 h 110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001" h="1103">
                  <a:moveTo>
                    <a:pt x="0" y="1103"/>
                  </a:moveTo>
                  <a:lnTo>
                    <a:pt x="492" y="0"/>
                  </a:lnTo>
                  <a:lnTo>
                    <a:pt x="528" y="0"/>
                  </a:lnTo>
                  <a:lnTo>
                    <a:pt x="1001" y="1103"/>
                  </a:lnTo>
                  <a:lnTo>
                    <a:pt x="966" y="1100"/>
                  </a:lnTo>
                  <a:lnTo>
                    <a:pt x="957" y="1100"/>
                  </a:lnTo>
                  <a:lnTo>
                    <a:pt x="952" y="1100"/>
                  </a:lnTo>
                  <a:lnTo>
                    <a:pt x="945" y="1099"/>
                  </a:lnTo>
                  <a:lnTo>
                    <a:pt x="918" y="1098"/>
                  </a:lnTo>
                  <a:lnTo>
                    <a:pt x="893" y="1098"/>
                  </a:lnTo>
                  <a:lnTo>
                    <a:pt x="871" y="1099"/>
                  </a:lnTo>
                  <a:lnTo>
                    <a:pt x="836" y="1103"/>
                  </a:lnTo>
                  <a:lnTo>
                    <a:pt x="819" y="1057"/>
                  </a:lnTo>
                  <a:lnTo>
                    <a:pt x="805" y="1016"/>
                  </a:lnTo>
                  <a:lnTo>
                    <a:pt x="793" y="983"/>
                  </a:lnTo>
                  <a:lnTo>
                    <a:pt x="784" y="957"/>
                  </a:lnTo>
                  <a:lnTo>
                    <a:pt x="777" y="940"/>
                  </a:lnTo>
                  <a:lnTo>
                    <a:pt x="769" y="922"/>
                  </a:lnTo>
                  <a:lnTo>
                    <a:pt x="762" y="902"/>
                  </a:lnTo>
                  <a:lnTo>
                    <a:pt x="753" y="879"/>
                  </a:lnTo>
                  <a:lnTo>
                    <a:pt x="744" y="855"/>
                  </a:lnTo>
                  <a:lnTo>
                    <a:pt x="734" y="831"/>
                  </a:lnTo>
                  <a:lnTo>
                    <a:pt x="725" y="805"/>
                  </a:lnTo>
                  <a:lnTo>
                    <a:pt x="714" y="780"/>
                  </a:lnTo>
                  <a:lnTo>
                    <a:pt x="703" y="754"/>
                  </a:lnTo>
                  <a:lnTo>
                    <a:pt x="693" y="729"/>
                  </a:lnTo>
                  <a:lnTo>
                    <a:pt x="681" y="702"/>
                  </a:lnTo>
                  <a:lnTo>
                    <a:pt x="670" y="676"/>
                  </a:lnTo>
                  <a:lnTo>
                    <a:pt x="269" y="676"/>
                  </a:lnTo>
                  <a:lnTo>
                    <a:pt x="230" y="775"/>
                  </a:lnTo>
                  <a:lnTo>
                    <a:pt x="183" y="900"/>
                  </a:lnTo>
                  <a:lnTo>
                    <a:pt x="147" y="998"/>
                  </a:lnTo>
                  <a:lnTo>
                    <a:pt x="113" y="1103"/>
                  </a:lnTo>
                  <a:lnTo>
                    <a:pt x="89" y="1100"/>
                  </a:lnTo>
                  <a:lnTo>
                    <a:pt x="79" y="1100"/>
                  </a:lnTo>
                  <a:lnTo>
                    <a:pt x="73" y="1099"/>
                  </a:lnTo>
                  <a:lnTo>
                    <a:pt x="54" y="1098"/>
                  </a:lnTo>
                  <a:lnTo>
                    <a:pt x="37" y="1098"/>
                  </a:lnTo>
                  <a:lnTo>
                    <a:pt x="22" y="1099"/>
                  </a:lnTo>
                  <a:lnTo>
                    <a:pt x="0" y="1103"/>
                  </a:lnTo>
                  <a:close/>
                  <a:moveTo>
                    <a:pt x="646" y="611"/>
                  </a:moveTo>
                  <a:lnTo>
                    <a:pt x="471" y="207"/>
                  </a:lnTo>
                  <a:lnTo>
                    <a:pt x="300" y="611"/>
                  </a:lnTo>
                  <a:lnTo>
                    <a:pt x="646" y="61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Freeform 23"/>
            <p:cNvSpPr>
              <a:spLocks noEditPoints="1"/>
            </p:cNvSpPr>
            <p:nvPr userDrawn="1"/>
          </p:nvSpPr>
          <p:spPr bwMode="auto">
            <a:xfrm>
              <a:off x="1874" y="1706"/>
              <a:ext cx="41" cy="62"/>
            </a:xfrm>
            <a:custGeom>
              <a:avLst/>
              <a:gdLst>
                <a:gd name="T0" fmla="*/ 17 w 708"/>
                <a:gd name="T1" fmla="*/ 27 h 1076"/>
                <a:gd name="T2" fmla="*/ 22 w 708"/>
                <a:gd name="T3" fmla="*/ 26 h 1076"/>
                <a:gd name="T4" fmla="*/ 26 w 708"/>
                <a:gd name="T5" fmla="*/ 24 h 1076"/>
                <a:gd name="T6" fmla="*/ 28 w 708"/>
                <a:gd name="T7" fmla="*/ 22 h 1076"/>
                <a:gd name="T8" fmla="*/ 30 w 708"/>
                <a:gd name="T9" fmla="*/ 19 h 1076"/>
                <a:gd name="T10" fmla="*/ 31 w 708"/>
                <a:gd name="T11" fmla="*/ 15 h 1076"/>
                <a:gd name="T12" fmla="*/ 30 w 708"/>
                <a:gd name="T13" fmla="*/ 12 h 1076"/>
                <a:gd name="T14" fmla="*/ 29 w 708"/>
                <a:gd name="T15" fmla="*/ 9 h 1076"/>
                <a:gd name="T16" fmla="*/ 27 w 708"/>
                <a:gd name="T17" fmla="*/ 6 h 1076"/>
                <a:gd name="T18" fmla="*/ 24 w 708"/>
                <a:gd name="T19" fmla="*/ 5 h 1076"/>
                <a:gd name="T20" fmla="*/ 21 w 708"/>
                <a:gd name="T21" fmla="*/ 4 h 1076"/>
                <a:gd name="T22" fmla="*/ 16 w 708"/>
                <a:gd name="T23" fmla="*/ 3 h 1076"/>
                <a:gd name="T24" fmla="*/ 11 w 708"/>
                <a:gd name="T25" fmla="*/ 27 h 1076"/>
                <a:gd name="T26" fmla="*/ 0 w 708"/>
                <a:gd name="T27" fmla="*/ 0 h 1076"/>
                <a:gd name="T28" fmla="*/ 23 w 708"/>
                <a:gd name="T29" fmla="*/ 0 h 1076"/>
                <a:gd name="T30" fmla="*/ 28 w 708"/>
                <a:gd name="T31" fmla="*/ 1 h 1076"/>
                <a:gd name="T32" fmla="*/ 33 w 708"/>
                <a:gd name="T33" fmla="*/ 2 h 1076"/>
                <a:gd name="T34" fmla="*/ 36 w 708"/>
                <a:gd name="T35" fmla="*/ 4 h 1076"/>
                <a:gd name="T36" fmla="*/ 38 w 708"/>
                <a:gd name="T37" fmla="*/ 8 h 1076"/>
                <a:gd name="T38" fmla="*/ 39 w 708"/>
                <a:gd name="T39" fmla="*/ 11 h 1076"/>
                <a:gd name="T40" fmla="*/ 39 w 708"/>
                <a:gd name="T41" fmla="*/ 15 h 1076"/>
                <a:gd name="T42" fmla="*/ 38 w 708"/>
                <a:gd name="T43" fmla="*/ 18 h 1076"/>
                <a:gd name="T44" fmla="*/ 36 w 708"/>
                <a:gd name="T45" fmla="*/ 21 h 1076"/>
                <a:gd name="T46" fmla="*/ 34 w 708"/>
                <a:gd name="T47" fmla="*/ 24 h 1076"/>
                <a:gd name="T48" fmla="*/ 29 w 708"/>
                <a:gd name="T49" fmla="*/ 27 h 1076"/>
                <a:gd name="T50" fmla="*/ 25 w 708"/>
                <a:gd name="T51" fmla="*/ 29 h 1076"/>
                <a:gd name="T52" fmla="*/ 28 w 708"/>
                <a:gd name="T53" fmla="*/ 29 h 1076"/>
                <a:gd name="T54" fmla="*/ 31 w 708"/>
                <a:gd name="T55" fmla="*/ 30 h 1076"/>
                <a:gd name="T56" fmla="*/ 34 w 708"/>
                <a:gd name="T57" fmla="*/ 31 h 1076"/>
                <a:gd name="T58" fmla="*/ 36 w 708"/>
                <a:gd name="T59" fmla="*/ 33 h 1076"/>
                <a:gd name="T60" fmla="*/ 38 w 708"/>
                <a:gd name="T61" fmla="*/ 35 h 1076"/>
                <a:gd name="T62" fmla="*/ 40 w 708"/>
                <a:gd name="T63" fmla="*/ 37 h 1076"/>
                <a:gd name="T64" fmla="*/ 41 w 708"/>
                <a:gd name="T65" fmla="*/ 40 h 1076"/>
                <a:gd name="T66" fmla="*/ 41 w 708"/>
                <a:gd name="T67" fmla="*/ 44 h 1076"/>
                <a:gd name="T68" fmla="*/ 40 w 708"/>
                <a:gd name="T69" fmla="*/ 49 h 1076"/>
                <a:gd name="T70" fmla="*/ 38 w 708"/>
                <a:gd name="T71" fmla="*/ 53 h 1076"/>
                <a:gd name="T72" fmla="*/ 35 w 708"/>
                <a:gd name="T73" fmla="*/ 56 h 1076"/>
                <a:gd name="T74" fmla="*/ 32 w 708"/>
                <a:gd name="T75" fmla="*/ 59 h 1076"/>
                <a:gd name="T76" fmla="*/ 30 w 708"/>
                <a:gd name="T77" fmla="*/ 60 h 1076"/>
                <a:gd name="T78" fmla="*/ 26 w 708"/>
                <a:gd name="T79" fmla="*/ 61 h 1076"/>
                <a:gd name="T80" fmla="*/ 14 w 708"/>
                <a:gd name="T81" fmla="*/ 31 h 1076"/>
                <a:gd name="T82" fmla="*/ 18 w 708"/>
                <a:gd name="T83" fmla="*/ 59 h 1076"/>
                <a:gd name="T84" fmla="*/ 22 w 708"/>
                <a:gd name="T85" fmla="*/ 58 h 1076"/>
                <a:gd name="T86" fmla="*/ 26 w 708"/>
                <a:gd name="T87" fmla="*/ 56 h 1076"/>
                <a:gd name="T88" fmla="*/ 29 w 708"/>
                <a:gd name="T89" fmla="*/ 54 h 1076"/>
                <a:gd name="T90" fmla="*/ 31 w 708"/>
                <a:gd name="T91" fmla="*/ 51 h 1076"/>
                <a:gd name="T92" fmla="*/ 32 w 708"/>
                <a:gd name="T93" fmla="*/ 47 h 1076"/>
                <a:gd name="T94" fmla="*/ 32 w 708"/>
                <a:gd name="T95" fmla="*/ 43 h 1076"/>
                <a:gd name="T96" fmla="*/ 32 w 708"/>
                <a:gd name="T97" fmla="*/ 39 h 1076"/>
                <a:gd name="T98" fmla="*/ 30 w 708"/>
                <a:gd name="T99" fmla="*/ 36 h 1076"/>
                <a:gd name="T100" fmla="*/ 27 w 708"/>
                <a:gd name="T101" fmla="*/ 33 h 1076"/>
                <a:gd name="T102" fmla="*/ 23 w 708"/>
                <a:gd name="T103" fmla="*/ 32 h 1076"/>
                <a:gd name="T104" fmla="*/ 18 w 708"/>
                <a:gd name="T105" fmla="*/ 31 h 107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08" h="1076">
                  <a:moveTo>
                    <a:pt x="195" y="475"/>
                  </a:moveTo>
                  <a:lnTo>
                    <a:pt x="229" y="475"/>
                  </a:lnTo>
                  <a:lnTo>
                    <a:pt x="260" y="474"/>
                  </a:lnTo>
                  <a:lnTo>
                    <a:pt x="288" y="472"/>
                  </a:lnTo>
                  <a:lnTo>
                    <a:pt x="315" y="470"/>
                  </a:lnTo>
                  <a:lnTo>
                    <a:pt x="339" y="466"/>
                  </a:lnTo>
                  <a:lnTo>
                    <a:pt x="362" y="459"/>
                  </a:lnTo>
                  <a:lnTo>
                    <a:pt x="386" y="452"/>
                  </a:lnTo>
                  <a:lnTo>
                    <a:pt x="410" y="442"/>
                  </a:lnTo>
                  <a:lnTo>
                    <a:pt x="424" y="436"/>
                  </a:lnTo>
                  <a:lnTo>
                    <a:pt x="437" y="429"/>
                  </a:lnTo>
                  <a:lnTo>
                    <a:pt x="448" y="421"/>
                  </a:lnTo>
                  <a:lnTo>
                    <a:pt x="460" y="412"/>
                  </a:lnTo>
                  <a:lnTo>
                    <a:pt x="470" y="402"/>
                  </a:lnTo>
                  <a:lnTo>
                    <a:pt x="481" y="392"/>
                  </a:lnTo>
                  <a:lnTo>
                    <a:pt x="489" y="380"/>
                  </a:lnTo>
                  <a:lnTo>
                    <a:pt x="498" y="367"/>
                  </a:lnTo>
                  <a:lnTo>
                    <a:pt x="505" y="354"/>
                  </a:lnTo>
                  <a:lnTo>
                    <a:pt x="512" y="341"/>
                  </a:lnTo>
                  <a:lnTo>
                    <a:pt x="517" y="327"/>
                  </a:lnTo>
                  <a:lnTo>
                    <a:pt x="521" y="313"/>
                  </a:lnTo>
                  <a:lnTo>
                    <a:pt x="526" y="298"/>
                  </a:lnTo>
                  <a:lnTo>
                    <a:pt x="528" y="283"/>
                  </a:lnTo>
                  <a:lnTo>
                    <a:pt x="530" y="267"/>
                  </a:lnTo>
                  <a:lnTo>
                    <a:pt x="530" y="251"/>
                  </a:lnTo>
                  <a:lnTo>
                    <a:pt x="530" y="234"/>
                  </a:lnTo>
                  <a:lnTo>
                    <a:pt x="528" y="218"/>
                  </a:lnTo>
                  <a:lnTo>
                    <a:pt x="526" y="203"/>
                  </a:lnTo>
                  <a:lnTo>
                    <a:pt x="521" y="188"/>
                  </a:lnTo>
                  <a:lnTo>
                    <a:pt x="517" y="174"/>
                  </a:lnTo>
                  <a:lnTo>
                    <a:pt x="512" y="161"/>
                  </a:lnTo>
                  <a:lnTo>
                    <a:pt x="505" y="148"/>
                  </a:lnTo>
                  <a:lnTo>
                    <a:pt x="498" y="138"/>
                  </a:lnTo>
                  <a:lnTo>
                    <a:pt x="491" y="127"/>
                  </a:lnTo>
                  <a:lnTo>
                    <a:pt x="481" y="118"/>
                  </a:lnTo>
                  <a:lnTo>
                    <a:pt x="471" y="108"/>
                  </a:lnTo>
                  <a:lnTo>
                    <a:pt x="461" y="101"/>
                  </a:lnTo>
                  <a:lnTo>
                    <a:pt x="449" y="93"/>
                  </a:lnTo>
                  <a:lnTo>
                    <a:pt x="437" y="87"/>
                  </a:lnTo>
                  <a:lnTo>
                    <a:pt x="423" y="82"/>
                  </a:lnTo>
                  <a:lnTo>
                    <a:pt x="409" y="76"/>
                  </a:lnTo>
                  <a:lnTo>
                    <a:pt x="393" y="72"/>
                  </a:lnTo>
                  <a:lnTo>
                    <a:pt x="377" y="69"/>
                  </a:lnTo>
                  <a:lnTo>
                    <a:pt x="359" y="66"/>
                  </a:lnTo>
                  <a:lnTo>
                    <a:pt x="342" y="64"/>
                  </a:lnTo>
                  <a:lnTo>
                    <a:pt x="323" y="62"/>
                  </a:lnTo>
                  <a:lnTo>
                    <a:pt x="303" y="60"/>
                  </a:lnTo>
                  <a:lnTo>
                    <a:pt x="283" y="60"/>
                  </a:lnTo>
                  <a:lnTo>
                    <a:pt x="262" y="60"/>
                  </a:lnTo>
                  <a:lnTo>
                    <a:pt x="138" y="60"/>
                  </a:lnTo>
                  <a:lnTo>
                    <a:pt x="138" y="475"/>
                  </a:lnTo>
                  <a:lnTo>
                    <a:pt x="195" y="475"/>
                  </a:lnTo>
                  <a:close/>
                  <a:moveTo>
                    <a:pt x="360" y="1074"/>
                  </a:moveTo>
                  <a:lnTo>
                    <a:pt x="232" y="1076"/>
                  </a:lnTo>
                  <a:lnTo>
                    <a:pt x="0" y="1076"/>
                  </a:lnTo>
                  <a:lnTo>
                    <a:pt x="0" y="0"/>
                  </a:lnTo>
                  <a:lnTo>
                    <a:pt x="318" y="0"/>
                  </a:lnTo>
                  <a:lnTo>
                    <a:pt x="345" y="1"/>
                  </a:lnTo>
                  <a:lnTo>
                    <a:pt x="373" y="2"/>
                  </a:lnTo>
                  <a:lnTo>
                    <a:pt x="398" y="3"/>
                  </a:lnTo>
                  <a:lnTo>
                    <a:pt x="424" y="5"/>
                  </a:lnTo>
                  <a:lnTo>
                    <a:pt x="447" y="8"/>
                  </a:lnTo>
                  <a:lnTo>
                    <a:pt x="469" y="13"/>
                  </a:lnTo>
                  <a:lnTo>
                    <a:pt x="491" y="17"/>
                  </a:lnTo>
                  <a:lnTo>
                    <a:pt x="511" y="22"/>
                  </a:lnTo>
                  <a:lnTo>
                    <a:pt x="530" y="27"/>
                  </a:lnTo>
                  <a:lnTo>
                    <a:pt x="547" y="34"/>
                  </a:lnTo>
                  <a:lnTo>
                    <a:pt x="564" y="41"/>
                  </a:lnTo>
                  <a:lnTo>
                    <a:pt x="578" y="50"/>
                  </a:lnTo>
                  <a:lnTo>
                    <a:pt x="593" y="58"/>
                  </a:lnTo>
                  <a:lnTo>
                    <a:pt x="606" y="68"/>
                  </a:lnTo>
                  <a:lnTo>
                    <a:pt x="618" y="78"/>
                  </a:lnTo>
                  <a:lnTo>
                    <a:pt x="628" y="90"/>
                  </a:lnTo>
                  <a:lnTo>
                    <a:pt x="638" y="103"/>
                  </a:lnTo>
                  <a:lnTo>
                    <a:pt x="645" y="117"/>
                  </a:lnTo>
                  <a:lnTo>
                    <a:pt x="653" y="131"/>
                  </a:lnTo>
                  <a:lnTo>
                    <a:pt x="658" y="147"/>
                  </a:lnTo>
                  <a:lnTo>
                    <a:pt x="662" y="163"/>
                  </a:lnTo>
                  <a:lnTo>
                    <a:pt x="665" y="181"/>
                  </a:lnTo>
                  <a:lnTo>
                    <a:pt x="667" y="199"/>
                  </a:lnTo>
                  <a:lnTo>
                    <a:pt x="669" y="218"/>
                  </a:lnTo>
                  <a:lnTo>
                    <a:pt x="669" y="232"/>
                  </a:lnTo>
                  <a:lnTo>
                    <a:pt x="667" y="245"/>
                  </a:lnTo>
                  <a:lnTo>
                    <a:pt x="665" y="258"/>
                  </a:lnTo>
                  <a:lnTo>
                    <a:pt x="663" y="270"/>
                  </a:lnTo>
                  <a:lnTo>
                    <a:pt x="661" y="282"/>
                  </a:lnTo>
                  <a:lnTo>
                    <a:pt x="658" y="294"/>
                  </a:lnTo>
                  <a:lnTo>
                    <a:pt x="654" y="306"/>
                  </a:lnTo>
                  <a:lnTo>
                    <a:pt x="649" y="317"/>
                  </a:lnTo>
                  <a:lnTo>
                    <a:pt x="640" y="338"/>
                  </a:lnTo>
                  <a:lnTo>
                    <a:pt x="628" y="360"/>
                  </a:lnTo>
                  <a:lnTo>
                    <a:pt x="621" y="370"/>
                  </a:lnTo>
                  <a:lnTo>
                    <a:pt x="614" y="380"/>
                  </a:lnTo>
                  <a:lnTo>
                    <a:pt x="606" y="389"/>
                  </a:lnTo>
                  <a:lnTo>
                    <a:pt x="598" y="399"/>
                  </a:lnTo>
                  <a:lnTo>
                    <a:pt x="581" y="416"/>
                  </a:lnTo>
                  <a:lnTo>
                    <a:pt x="562" y="432"/>
                  </a:lnTo>
                  <a:lnTo>
                    <a:pt x="540" y="447"/>
                  </a:lnTo>
                  <a:lnTo>
                    <a:pt x="519" y="459"/>
                  </a:lnTo>
                  <a:lnTo>
                    <a:pt x="497" y="470"/>
                  </a:lnTo>
                  <a:lnTo>
                    <a:pt x="473" y="480"/>
                  </a:lnTo>
                  <a:lnTo>
                    <a:pt x="446" y="489"/>
                  </a:lnTo>
                  <a:lnTo>
                    <a:pt x="419" y="499"/>
                  </a:lnTo>
                  <a:lnTo>
                    <a:pt x="430" y="499"/>
                  </a:lnTo>
                  <a:lnTo>
                    <a:pt x="442" y="500"/>
                  </a:lnTo>
                  <a:lnTo>
                    <a:pt x="453" y="501"/>
                  </a:lnTo>
                  <a:lnTo>
                    <a:pt x="465" y="502"/>
                  </a:lnTo>
                  <a:lnTo>
                    <a:pt x="478" y="504"/>
                  </a:lnTo>
                  <a:lnTo>
                    <a:pt x="492" y="507"/>
                  </a:lnTo>
                  <a:lnTo>
                    <a:pt x="504" y="511"/>
                  </a:lnTo>
                  <a:lnTo>
                    <a:pt x="519" y="516"/>
                  </a:lnTo>
                  <a:lnTo>
                    <a:pt x="532" y="519"/>
                  </a:lnTo>
                  <a:lnTo>
                    <a:pt x="544" y="523"/>
                  </a:lnTo>
                  <a:lnTo>
                    <a:pt x="556" y="527"/>
                  </a:lnTo>
                  <a:lnTo>
                    <a:pt x="568" y="533"/>
                  </a:lnTo>
                  <a:lnTo>
                    <a:pt x="580" y="538"/>
                  </a:lnTo>
                  <a:lnTo>
                    <a:pt x="591" y="544"/>
                  </a:lnTo>
                  <a:lnTo>
                    <a:pt x="602" y="551"/>
                  </a:lnTo>
                  <a:lnTo>
                    <a:pt x="612" y="558"/>
                  </a:lnTo>
                  <a:lnTo>
                    <a:pt x="622" y="566"/>
                  </a:lnTo>
                  <a:lnTo>
                    <a:pt x="631" y="573"/>
                  </a:lnTo>
                  <a:lnTo>
                    <a:pt x="641" y="581"/>
                  </a:lnTo>
                  <a:lnTo>
                    <a:pt x="649" y="590"/>
                  </a:lnTo>
                  <a:lnTo>
                    <a:pt x="658" y="600"/>
                  </a:lnTo>
                  <a:lnTo>
                    <a:pt x="665" y="610"/>
                  </a:lnTo>
                  <a:lnTo>
                    <a:pt x="673" y="621"/>
                  </a:lnTo>
                  <a:lnTo>
                    <a:pt x="680" y="632"/>
                  </a:lnTo>
                  <a:lnTo>
                    <a:pt x="687" y="644"/>
                  </a:lnTo>
                  <a:lnTo>
                    <a:pt x="692" y="657"/>
                  </a:lnTo>
                  <a:lnTo>
                    <a:pt x="697" y="671"/>
                  </a:lnTo>
                  <a:lnTo>
                    <a:pt x="701" y="684"/>
                  </a:lnTo>
                  <a:lnTo>
                    <a:pt x="705" y="699"/>
                  </a:lnTo>
                  <a:lnTo>
                    <a:pt x="707" y="714"/>
                  </a:lnTo>
                  <a:lnTo>
                    <a:pt x="708" y="730"/>
                  </a:lnTo>
                  <a:lnTo>
                    <a:pt x="708" y="747"/>
                  </a:lnTo>
                  <a:lnTo>
                    <a:pt x="708" y="767"/>
                  </a:lnTo>
                  <a:lnTo>
                    <a:pt x="706" y="787"/>
                  </a:lnTo>
                  <a:lnTo>
                    <a:pt x="703" y="808"/>
                  </a:lnTo>
                  <a:lnTo>
                    <a:pt x="699" y="827"/>
                  </a:lnTo>
                  <a:lnTo>
                    <a:pt x="694" y="845"/>
                  </a:lnTo>
                  <a:lnTo>
                    <a:pt x="688" y="863"/>
                  </a:lnTo>
                  <a:lnTo>
                    <a:pt x="681" y="880"/>
                  </a:lnTo>
                  <a:lnTo>
                    <a:pt x="673" y="897"/>
                  </a:lnTo>
                  <a:lnTo>
                    <a:pt x="663" y="914"/>
                  </a:lnTo>
                  <a:lnTo>
                    <a:pt x="653" y="930"/>
                  </a:lnTo>
                  <a:lnTo>
                    <a:pt x="641" y="945"/>
                  </a:lnTo>
                  <a:lnTo>
                    <a:pt x="628" y="959"/>
                  </a:lnTo>
                  <a:lnTo>
                    <a:pt x="613" y="973"/>
                  </a:lnTo>
                  <a:lnTo>
                    <a:pt x="599" y="987"/>
                  </a:lnTo>
                  <a:lnTo>
                    <a:pt x="583" y="1000"/>
                  </a:lnTo>
                  <a:lnTo>
                    <a:pt x="565" y="1012"/>
                  </a:lnTo>
                  <a:lnTo>
                    <a:pt x="555" y="1020"/>
                  </a:lnTo>
                  <a:lnTo>
                    <a:pt x="545" y="1026"/>
                  </a:lnTo>
                  <a:lnTo>
                    <a:pt x="533" y="1032"/>
                  </a:lnTo>
                  <a:lnTo>
                    <a:pt x="521" y="1037"/>
                  </a:lnTo>
                  <a:lnTo>
                    <a:pt x="510" y="1042"/>
                  </a:lnTo>
                  <a:lnTo>
                    <a:pt x="496" y="1047"/>
                  </a:lnTo>
                  <a:lnTo>
                    <a:pt x="483" y="1052"/>
                  </a:lnTo>
                  <a:lnTo>
                    <a:pt x="469" y="1056"/>
                  </a:lnTo>
                  <a:lnTo>
                    <a:pt x="443" y="1061"/>
                  </a:lnTo>
                  <a:lnTo>
                    <a:pt x="416" y="1067"/>
                  </a:lnTo>
                  <a:lnTo>
                    <a:pt x="389" y="1071"/>
                  </a:lnTo>
                  <a:lnTo>
                    <a:pt x="360" y="1074"/>
                  </a:lnTo>
                  <a:close/>
                  <a:moveTo>
                    <a:pt x="234" y="536"/>
                  </a:moveTo>
                  <a:lnTo>
                    <a:pt x="138" y="536"/>
                  </a:lnTo>
                  <a:lnTo>
                    <a:pt x="138" y="1018"/>
                  </a:lnTo>
                  <a:lnTo>
                    <a:pt x="296" y="1018"/>
                  </a:lnTo>
                  <a:lnTo>
                    <a:pt x="315" y="1018"/>
                  </a:lnTo>
                  <a:lnTo>
                    <a:pt x="333" y="1016"/>
                  </a:lnTo>
                  <a:lnTo>
                    <a:pt x="351" y="1014"/>
                  </a:lnTo>
                  <a:lnTo>
                    <a:pt x="369" y="1010"/>
                  </a:lnTo>
                  <a:lnTo>
                    <a:pt x="386" y="1006"/>
                  </a:lnTo>
                  <a:lnTo>
                    <a:pt x="402" y="1001"/>
                  </a:lnTo>
                  <a:lnTo>
                    <a:pt x="417" y="994"/>
                  </a:lnTo>
                  <a:lnTo>
                    <a:pt x="433" y="987"/>
                  </a:lnTo>
                  <a:lnTo>
                    <a:pt x="447" y="980"/>
                  </a:lnTo>
                  <a:lnTo>
                    <a:pt x="461" y="970"/>
                  </a:lnTo>
                  <a:lnTo>
                    <a:pt x="475" y="960"/>
                  </a:lnTo>
                  <a:lnTo>
                    <a:pt x="486" y="950"/>
                  </a:lnTo>
                  <a:lnTo>
                    <a:pt x="498" y="938"/>
                  </a:lnTo>
                  <a:lnTo>
                    <a:pt x="508" y="926"/>
                  </a:lnTo>
                  <a:lnTo>
                    <a:pt x="518" y="913"/>
                  </a:lnTo>
                  <a:lnTo>
                    <a:pt x="527" y="899"/>
                  </a:lnTo>
                  <a:lnTo>
                    <a:pt x="534" y="884"/>
                  </a:lnTo>
                  <a:lnTo>
                    <a:pt x="541" y="869"/>
                  </a:lnTo>
                  <a:lnTo>
                    <a:pt x="547" y="854"/>
                  </a:lnTo>
                  <a:lnTo>
                    <a:pt x="552" y="839"/>
                  </a:lnTo>
                  <a:lnTo>
                    <a:pt x="555" y="824"/>
                  </a:lnTo>
                  <a:lnTo>
                    <a:pt x="558" y="808"/>
                  </a:lnTo>
                  <a:lnTo>
                    <a:pt x="559" y="791"/>
                  </a:lnTo>
                  <a:lnTo>
                    <a:pt x="560" y="774"/>
                  </a:lnTo>
                  <a:lnTo>
                    <a:pt x="559" y="751"/>
                  </a:lnTo>
                  <a:lnTo>
                    <a:pt x="557" y="731"/>
                  </a:lnTo>
                  <a:lnTo>
                    <a:pt x="554" y="711"/>
                  </a:lnTo>
                  <a:lnTo>
                    <a:pt x="550" y="693"/>
                  </a:lnTo>
                  <a:lnTo>
                    <a:pt x="545" y="676"/>
                  </a:lnTo>
                  <a:lnTo>
                    <a:pt x="537" y="660"/>
                  </a:lnTo>
                  <a:lnTo>
                    <a:pt x="530" y="646"/>
                  </a:lnTo>
                  <a:lnTo>
                    <a:pt x="520" y="632"/>
                  </a:lnTo>
                  <a:lnTo>
                    <a:pt x="510" y="620"/>
                  </a:lnTo>
                  <a:lnTo>
                    <a:pt x="499" y="608"/>
                  </a:lnTo>
                  <a:lnTo>
                    <a:pt x="486" y="597"/>
                  </a:lnTo>
                  <a:lnTo>
                    <a:pt x="473" y="588"/>
                  </a:lnTo>
                  <a:lnTo>
                    <a:pt x="458" y="578"/>
                  </a:lnTo>
                  <a:lnTo>
                    <a:pt x="442" y="571"/>
                  </a:lnTo>
                  <a:lnTo>
                    <a:pt x="425" y="565"/>
                  </a:lnTo>
                  <a:lnTo>
                    <a:pt x="407" y="558"/>
                  </a:lnTo>
                  <a:lnTo>
                    <a:pt x="389" y="553"/>
                  </a:lnTo>
                  <a:lnTo>
                    <a:pt x="370" y="549"/>
                  </a:lnTo>
                  <a:lnTo>
                    <a:pt x="350" y="544"/>
                  </a:lnTo>
                  <a:lnTo>
                    <a:pt x="328" y="542"/>
                  </a:lnTo>
                  <a:lnTo>
                    <a:pt x="306" y="539"/>
                  </a:lnTo>
                  <a:lnTo>
                    <a:pt x="283" y="538"/>
                  </a:lnTo>
                  <a:lnTo>
                    <a:pt x="259" y="537"/>
                  </a:lnTo>
                  <a:lnTo>
                    <a:pt x="234" y="53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Freeform 24"/>
            <p:cNvSpPr>
              <a:spLocks/>
            </p:cNvSpPr>
            <p:nvPr userDrawn="1"/>
          </p:nvSpPr>
          <p:spPr bwMode="auto">
            <a:xfrm>
              <a:off x="1817" y="1706"/>
              <a:ext cx="47" cy="62"/>
            </a:xfrm>
            <a:custGeom>
              <a:avLst/>
              <a:gdLst>
                <a:gd name="T0" fmla="*/ 0 w 794"/>
                <a:gd name="T1" fmla="*/ 62 h 1081"/>
                <a:gd name="T2" fmla="*/ 0 w 794"/>
                <a:gd name="T3" fmla="*/ 0 h 1081"/>
                <a:gd name="T4" fmla="*/ 2 w 794"/>
                <a:gd name="T5" fmla="*/ 0 h 1081"/>
                <a:gd name="T6" fmla="*/ 4 w 794"/>
                <a:gd name="T7" fmla="*/ 0 h 1081"/>
                <a:gd name="T8" fmla="*/ 6 w 794"/>
                <a:gd name="T9" fmla="*/ 0 h 1081"/>
                <a:gd name="T10" fmla="*/ 8 w 794"/>
                <a:gd name="T11" fmla="*/ 0 h 1081"/>
                <a:gd name="T12" fmla="*/ 8 w 794"/>
                <a:gd name="T13" fmla="*/ 28 h 1081"/>
                <a:gd name="T14" fmla="*/ 9 w 794"/>
                <a:gd name="T15" fmla="*/ 28 h 1081"/>
                <a:gd name="T16" fmla="*/ 9 w 794"/>
                <a:gd name="T17" fmla="*/ 28 h 1081"/>
                <a:gd name="T18" fmla="*/ 9 w 794"/>
                <a:gd name="T19" fmla="*/ 28 h 1081"/>
                <a:gd name="T20" fmla="*/ 10 w 794"/>
                <a:gd name="T21" fmla="*/ 28 h 1081"/>
                <a:gd name="T22" fmla="*/ 10 w 794"/>
                <a:gd name="T23" fmla="*/ 28 h 1081"/>
                <a:gd name="T24" fmla="*/ 11 w 794"/>
                <a:gd name="T25" fmla="*/ 28 h 1081"/>
                <a:gd name="T26" fmla="*/ 11 w 794"/>
                <a:gd name="T27" fmla="*/ 27 h 1081"/>
                <a:gd name="T28" fmla="*/ 11 w 794"/>
                <a:gd name="T29" fmla="*/ 27 h 1081"/>
                <a:gd name="T30" fmla="*/ 12 w 794"/>
                <a:gd name="T31" fmla="*/ 26 h 1081"/>
                <a:gd name="T32" fmla="*/ 13 w 794"/>
                <a:gd name="T33" fmla="*/ 26 h 1081"/>
                <a:gd name="T34" fmla="*/ 13 w 794"/>
                <a:gd name="T35" fmla="*/ 25 h 1081"/>
                <a:gd name="T36" fmla="*/ 14 w 794"/>
                <a:gd name="T37" fmla="*/ 25 h 1081"/>
                <a:gd name="T38" fmla="*/ 15 w 794"/>
                <a:gd name="T39" fmla="*/ 24 h 1081"/>
                <a:gd name="T40" fmla="*/ 16 w 794"/>
                <a:gd name="T41" fmla="*/ 23 h 1081"/>
                <a:gd name="T42" fmla="*/ 39 w 794"/>
                <a:gd name="T43" fmla="*/ 0 h 1081"/>
                <a:gd name="T44" fmla="*/ 41 w 794"/>
                <a:gd name="T45" fmla="*/ 0 h 1081"/>
                <a:gd name="T46" fmla="*/ 42 w 794"/>
                <a:gd name="T47" fmla="*/ 0 h 1081"/>
                <a:gd name="T48" fmla="*/ 44 w 794"/>
                <a:gd name="T49" fmla="*/ 0 h 1081"/>
                <a:gd name="T50" fmla="*/ 46 w 794"/>
                <a:gd name="T51" fmla="*/ 0 h 1081"/>
                <a:gd name="T52" fmla="*/ 25 w 794"/>
                <a:gd name="T53" fmla="*/ 20 h 1081"/>
                <a:gd name="T54" fmla="*/ 17 w 794"/>
                <a:gd name="T55" fmla="*/ 28 h 1081"/>
                <a:gd name="T56" fmla="*/ 25 w 794"/>
                <a:gd name="T57" fmla="*/ 36 h 1081"/>
                <a:gd name="T58" fmla="*/ 34 w 794"/>
                <a:gd name="T59" fmla="*/ 46 h 1081"/>
                <a:gd name="T60" fmla="*/ 39 w 794"/>
                <a:gd name="T61" fmla="*/ 53 h 1081"/>
                <a:gd name="T62" fmla="*/ 47 w 794"/>
                <a:gd name="T63" fmla="*/ 62 h 1081"/>
                <a:gd name="T64" fmla="*/ 47 w 794"/>
                <a:gd name="T65" fmla="*/ 62 h 1081"/>
                <a:gd name="T66" fmla="*/ 45 w 794"/>
                <a:gd name="T67" fmla="*/ 62 h 1081"/>
                <a:gd name="T68" fmla="*/ 44 w 794"/>
                <a:gd name="T69" fmla="*/ 62 h 1081"/>
                <a:gd name="T70" fmla="*/ 44 w 794"/>
                <a:gd name="T71" fmla="*/ 62 h 1081"/>
                <a:gd name="T72" fmla="*/ 43 w 794"/>
                <a:gd name="T73" fmla="*/ 62 h 1081"/>
                <a:gd name="T74" fmla="*/ 42 w 794"/>
                <a:gd name="T75" fmla="*/ 62 h 1081"/>
                <a:gd name="T76" fmla="*/ 39 w 794"/>
                <a:gd name="T77" fmla="*/ 62 h 1081"/>
                <a:gd name="T78" fmla="*/ 37 w 794"/>
                <a:gd name="T79" fmla="*/ 62 h 1081"/>
                <a:gd name="T80" fmla="*/ 35 w 794"/>
                <a:gd name="T81" fmla="*/ 60 h 1081"/>
                <a:gd name="T82" fmla="*/ 33 w 794"/>
                <a:gd name="T83" fmla="*/ 57 h 1081"/>
                <a:gd name="T84" fmla="*/ 32 w 794"/>
                <a:gd name="T85" fmla="*/ 56 h 1081"/>
                <a:gd name="T86" fmla="*/ 30 w 794"/>
                <a:gd name="T87" fmla="*/ 54 h 1081"/>
                <a:gd name="T88" fmla="*/ 10 w 794"/>
                <a:gd name="T89" fmla="*/ 31 h 1081"/>
                <a:gd name="T90" fmla="*/ 10 w 794"/>
                <a:gd name="T91" fmla="*/ 30 h 1081"/>
                <a:gd name="T92" fmla="*/ 9 w 794"/>
                <a:gd name="T93" fmla="*/ 30 h 1081"/>
                <a:gd name="T94" fmla="*/ 9 w 794"/>
                <a:gd name="T95" fmla="*/ 30 h 1081"/>
                <a:gd name="T96" fmla="*/ 9 w 794"/>
                <a:gd name="T97" fmla="*/ 30 h 1081"/>
                <a:gd name="T98" fmla="*/ 8 w 794"/>
                <a:gd name="T99" fmla="*/ 30 h 1081"/>
                <a:gd name="T100" fmla="*/ 8 w 794"/>
                <a:gd name="T101" fmla="*/ 30 h 1081"/>
                <a:gd name="T102" fmla="*/ 8 w 794"/>
                <a:gd name="T103" fmla="*/ 30 h 1081"/>
                <a:gd name="T104" fmla="*/ 8 w 794"/>
                <a:gd name="T105" fmla="*/ 30 h 1081"/>
                <a:gd name="T106" fmla="*/ 8 w 794"/>
                <a:gd name="T107" fmla="*/ 62 h 1081"/>
                <a:gd name="T108" fmla="*/ 7 w 794"/>
                <a:gd name="T109" fmla="*/ 62 h 1081"/>
                <a:gd name="T110" fmla="*/ 6 w 794"/>
                <a:gd name="T111" fmla="*/ 62 h 1081"/>
                <a:gd name="T112" fmla="*/ 5 w 794"/>
                <a:gd name="T113" fmla="*/ 62 h 1081"/>
                <a:gd name="T114" fmla="*/ 4 w 794"/>
                <a:gd name="T115" fmla="*/ 62 h 1081"/>
                <a:gd name="T116" fmla="*/ 2 w 794"/>
                <a:gd name="T117" fmla="*/ 62 h 1081"/>
                <a:gd name="T118" fmla="*/ 0 w 794"/>
                <a:gd name="T119" fmla="*/ 62 h 108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94" h="1081">
                  <a:moveTo>
                    <a:pt x="0" y="1081"/>
                  </a:moveTo>
                  <a:lnTo>
                    <a:pt x="0" y="0"/>
                  </a:lnTo>
                  <a:lnTo>
                    <a:pt x="40" y="4"/>
                  </a:lnTo>
                  <a:lnTo>
                    <a:pt x="70" y="5"/>
                  </a:lnTo>
                  <a:lnTo>
                    <a:pt x="98" y="4"/>
                  </a:lnTo>
                  <a:lnTo>
                    <a:pt x="140" y="0"/>
                  </a:lnTo>
                  <a:lnTo>
                    <a:pt x="140" y="489"/>
                  </a:lnTo>
                  <a:lnTo>
                    <a:pt x="144" y="491"/>
                  </a:lnTo>
                  <a:lnTo>
                    <a:pt x="147" y="492"/>
                  </a:lnTo>
                  <a:lnTo>
                    <a:pt x="154" y="491"/>
                  </a:lnTo>
                  <a:lnTo>
                    <a:pt x="161" y="489"/>
                  </a:lnTo>
                  <a:lnTo>
                    <a:pt x="170" y="485"/>
                  </a:lnTo>
                  <a:lnTo>
                    <a:pt x="179" y="480"/>
                  </a:lnTo>
                  <a:lnTo>
                    <a:pt x="187" y="473"/>
                  </a:lnTo>
                  <a:lnTo>
                    <a:pt x="194" y="467"/>
                  </a:lnTo>
                  <a:lnTo>
                    <a:pt x="203" y="459"/>
                  </a:lnTo>
                  <a:lnTo>
                    <a:pt x="213" y="451"/>
                  </a:lnTo>
                  <a:lnTo>
                    <a:pt x="224" y="440"/>
                  </a:lnTo>
                  <a:lnTo>
                    <a:pt x="235" y="430"/>
                  </a:lnTo>
                  <a:lnTo>
                    <a:pt x="248" y="417"/>
                  </a:lnTo>
                  <a:lnTo>
                    <a:pt x="263" y="402"/>
                  </a:lnTo>
                  <a:lnTo>
                    <a:pt x="651" y="0"/>
                  </a:lnTo>
                  <a:lnTo>
                    <a:pt x="685" y="4"/>
                  </a:lnTo>
                  <a:lnTo>
                    <a:pt x="714" y="5"/>
                  </a:lnTo>
                  <a:lnTo>
                    <a:pt x="738" y="4"/>
                  </a:lnTo>
                  <a:lnTo>
                    <a:pt x="774" y="0"/>
                  </a:lnTo>
                  <a:lnTo>
                    <a:pt x="417" y="346"/>
                  </a:lnTo>
                  <a:lnTo>
                    <a:pt x="283" y="481"/>
                  </a:lnTo>
                  <a:lnTo>
                    <a:pt x="416" y="632"/>
                  </a:lnTo>
                  <a:lnTo>
                    <a:pt x="569" y="803"/>
                  </a:lnTo>
                  <a:lnTo>
                    <a:pt x="666" y="916"/>
                  </a:lnTo>
                  <a:lnTo>
                    <a:pt x="794" y="1074"/>
                  </a:lnTo>
                  <a:lnTo>
                    <a:pt x="794" y="1081"/>
                  </a:lnTo>
                  <a:lnTo>
                    <a:pt x="759" y="1078"/>
                  </a:lnTo>
                  <a:lnTo>
                    <a:pt x="749" y="1078"/>
                  </a:lnTo>
                  <a:lnTo>
                    <a:pt x="743" y="1078"/>
                  </a:lnTo>
                  <a:lnTo>
                    <a:pt x="734" y="1077"/>
                  </a:lnTo>
                  <a:lnTo>
                    <a:pt x="708" y="1076"/>
                  </a:lnTo>
                  <a:lnTo>
                    <a:pt x="666" y="1077"/>
                  </a:lnTo>
                  <a:lnTo>
                    <a:pt x="619" y="1081"/>
                  </a:lnTo>
                  <a:lnTo>
                    <a:pt x="589" y="1039"/>
                  </a:lnTo>
                  <a:lnTo>
                    <a:pt x="562" y="1002"/>
                  </a:lnTo>
                  <a:lnTo>
                    <a:pt x="535" y="968"/>
                  </a:lnTo>
                  <a:lnTo>
                    <a:pt x="511" y="937"/>
                  </a:lnTo>
                  <a:lnTo>
                    <a:pt x="166" y="535"/>
                  </a:lnTo>
                  <a:lnTo>
                    <a:pt x="161" y="531"/>
                  </a:lnTo>
                  <a:lnTo>
                    <a:pt x="156" y="528"/>
                  </a:lnTo>
                  <a:lnTo>
                    <a:pt x="150" y="527"/>
                  </a:lnTo>
                  <a:lnTo>
                    <a:pt x="144" y="526"/>
                  </a:lnTo>
                  <a:lnTo>
                    <a:pt x="143" y="527"/>
                  </a:lnTo>
                  <a:lnTo>
                    <a:pt x="141" y="527"/>
                  </a:lnTo>
                  <a:lnTo>
                    <a:pt x="141" y="528"/>
                  </a:lnTo>
                  <a:lnTo>
                    <a:pt x="140" y="531"/>
                  </a:lnTo>
                  <a:lnTo>
                    <a:pt x="140" y="1081"/>
                  </a:lnTo>
                  <a:lnTo>
                    <a:pt x="112" y="1078"/>
                  </a:lnTo>
                  <a:lnTo>
                    <a:pt x="100" y="1078"/>
                  </a:lnTo>
                  <a:lnTo>
                    <a:pt x="91" y="1077"/>
                  </a:lnTo>
                  <a:lnTo>
                    <a:pt x="70" y="1076"/>
                  </a:lnTo>
                  <a:lnTo>
                    <a:pt x="38" y="1077"/>
                  </a:lnTo>
                  <a:lnTo>
                    <a:pt x="0" y="108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Freeform 25"/>
            <p:cNvSpPr>
              <a:spLocks/>
            </p:cNvSpPr>
            <p:nvPr userDrawn="1"/>
          </p:nvSpPr>
          <p:spPr bwMode="auto">
            <a:xfrm>
              <a:off x="2527" y="1325"/>
              <a:ext cx="38" cy="9"/>
            </a:xfrm>
            <a:custGeom>
              <a:avLst/>
              <a:gdLst>
                <a:gd name="T0" fmla="*/ 20 w 649"/>
                <a:gd name="T1" fmla="*/ 5 h 154"/>
                <a:gd name="T2" fmla="*/ 22 w 649"/>
                <a:gd name="T3" fmla="*/ 4 h 154"/>
                <a:gd name="T4" fmla="*/ 25 w 649"/>
                <a:gd name="T5" fmla="*/ 4 h 154"/>
                <a:gd name="T6" fmla="*/ 27 w 649"/>
                <a:gd name="T7" fmla="*/ 4 h 154"/>
                <a:gd name="T8" fmla="*/ 29 w 649"/>
                <a:gd name="T9" fmla="*/ 3 h 154"/>
                <a:gd name="T10" fmla="*/ 31 w 649"/>
                <a:gd name="T11" fmla="*/ 2 h 154"/>
                <a:gd name="T12" fmla="*/ 33 w 649"/>
                <a:gd name="T13" fmla="*/ 2 h 154"/>
                <a:gd name="T14" fmla="*/ 35 w 649"/>
                <a:gd name="T15" fmla="*/ 1 h 154"/>
                <a:gd name="T16" fmla="*/ 38 w 649"/>
                <a:gd name="T17" fmla="*/ 4 h 154"/>
                <a:gd name="T18" fmla="*/ 36 w 649"/>
                <a:gd name="T19" fmla="*/ 5 h 154"/>
                <a:gd name="T20" fmla="*/ 34 w 649"/>
                <a:gd name="T21" fmla="*/ 6 h 154"/>
                <a:gd name="T22" fmla="*/ 31 w 649"/>
                <a:gd name="T23" fmla="*/ 7 h 154"/>
                <a:gd name="T24" fmla="*/ 29 w 649"/>
                <a:gd name="T25" fmla="*/ 8 h 154"/>
                <a:gd name="T26" fmla="*/ 27 w 649"/>
                <a:gd name="T27" fmla="*/ 8 h 154"/>
                <a:gd name="T28" fmla="*/ 24 w 649"/>
                <a:gd name="T29" fmla="*/ 9 h 154"/>
                <a:gd name="T30" fmla="*/ 22 w 649"/>
                <a:gd name="T31" fmla="*/ 9 h 154"/>
                <a:gd name="T32" fmla="*/ 19 w 649"/>
                <a:gd name="T33" fmla="*/ 9 h 154"/>
                <a:gd name="T34" fmla="*/ 17 w 649"/>
                <a:gd name="T35" fmla="*/ 9 h 154"/>
                <a:gd name="T36" fmla="*/ 14 w 649"/>
                <a:gd name="T37" fmla="*/ 9 h 154"/>
                <a:gd name="T38" fmla="*/ 12 w 649"/>
                <a:gd name="T39" fmla="*/ 8 h 154"/>
                <a:gd name="T40" fmla="*/ 9 w 649"/>
                <a:gd name="T41" fmla="*/ 8 h 154"/>
                <a:gd name="T42" fmla="*/ 7 w 649"/>
                <a:gd name="T43" fmla="*/ 7 h 154"/>
                <a:gd name="T44" fmla="*/ 5 w 649"/>
                <a:gd name="T45" fmla="*/ 6 h 154"/>
                <a:gd name="T46" fmla="*/ 2 w 649"/>
                <a:gd name="T47" fmla="*/ 5 h 154"/>
                <a:gd name="T48" fmla="*/ 0 w 649"/>
                <a:gd name="T49" fmla="*/ 4 h 154"/>
                <a:gd name="T50" fmla="*/ 3 w 649"/>
                <a:gd name="T51" fmla="*/ 1 h 154"/>
                <a:gd name="T52" fmla="*/ 5 w 649"/>
                <a:gd name="T53" fmla="*/ 2 h 154"/>
                <a:gd name="T54" fmla="*/ 7 w 649"/>
                <a:gd name="T55" fmla="*/ 2 h 154"/>
                <a:gd name="T56" fmla="*/ 9 w 649"/>
                <a:gd name="T57" fmla="*/ 3 h 154"/>
                <a:gd name="T58" fmla="*/ 11 w 649"/>
                <a:gd name="T59" fmla="*/ 4 h 154"/>
                <a:gd name="T60" fmla="*/ 13 w 649"/>
                <a:gd name="T61" fmla="*/ 4 h 154"/>
                <a:gd name="T62" fmla="*/ 16 w 649"/>
                <a:gd name="T63" fmla="*/ 4 h 154"/>
                <a:gd name="T64" fmla="*/ 18 w 649"/>
                <a:gd name="T65" fmla="*/ 5 h 15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649" h="154">
                  <a:moveTo>
                    <a:pt x="325" y="78"/>
                  </a:moveTo>
                  <a:lnTo>
                    <a:pt x="345" y="78"/>
                  </a:lnTo>
                  <a:lnTo>
                    <a:pt x="365" y="77"/>
                  </a:lnTo>
                  <a:lnTo>
                    <a:pt x="384" y="75"/>
                  </a:lnTo>
                  <a:lnTo>
                    <a:pt x="404" y="73"/>
                  </a:lnTo>
                  <a:lnTo>
                    <a:pt x="423" y="71"/>
                  </a:lnTo>
                  <a:lnTo>
                    <a:pt x="443" y="67"/>
                  </a:lnTo>
                  <a:lnTo>
                    <a:pt x="461" y="63"/>
                  </a:lnTo>
                  <a:lnTo>
                    <a:pt x="479" y="58"/>
                  </a:lnTo>
                  <a:lnTo>
                    <a:pt x="497" y="53"/>
                  </a:lnTo>
                  <a:lnTo>
                    <a:pt x="515" y="48"/>
                  </a:lnTo>
                  <a:lnTo>
                    <a:pt x="532" y="41"/>
                  </a:lnTo>
                  <a:lnTo>
                    <a:pt x="548" y="34"/>
                  </a:lnTo>
                  <a:lnTo>
                    <a:pt x="564" y="26"/>
                  </a:lnTo>
                  <a:lnTo>
                    <a:pt x="581" y="18"/>
                  </a:lnTo>
                  <a:lnTo>
                    <a:pt x="597" y="9"/>
                  </a:lnTo>
                  <a:lnTo>
                    <a:pt x="612" y="0"/>
                  </a:lnTo>
                  <a:lnTo>
                    <a:pt x="649" y="62"/>
                  </a:lnTo>
                  <a:lnTo>
                    <a:pt x="632" y="73"/>
                  </a:lnTo>
                  <a:lnTo>
                    <a:pt x="613" y="84"/>
                  </a:lnTo>
                  <a:lnTo>
                    <a:pt x="595" y="93"/>
                  </a:lnTo>
                  <a:lnTo>
                    <a:pt x="576" y="102"/>
                  </a:lnTo>
                  <a:lnTo>
                    <a:pt x="556" y="109"/>
                  </a:lnTo>
                  <a:lnTo>
                    <a:pt x="537" y="117"/>
                  </a:lnTo>
                  <a:lnTo>
                    <a:pt x="517" y="124"/>
                  </a:lnTo>
                  <a:lnTo>
                    <a:pt x="496" y="129"/>
                  </a:lnTo>
                  <a:lnTo>
                    <a:pt x="474" y="135"/>
                  </a:lnTo>
                  <a:lnTo>
                    <a:pt x="453" y="140"/>
                  </a:lnTo>
                  <a:lnTo>
                    <a:pt x="432" y="144"/>
                  </a:lnTo>
                  <a:lnTo>
                    <a:pt x="411" y="147"/>
                  </a:lnTo>
                  <a:lnTo>
                    <a:pt x="390" y="150"/>
                  </a:lnTo>
                  <a:lnTo>
                    <a:pt x="368" y="153"/>
                  </a:lnTo>
                  <a:lnTo>
                    <a:pt x="346" y="154"/>
                  </a:lnTo>
                  <a:lnTo>
                    <a:pt x="325" y="154"/>
                  </a:lnTo>
                  <a:lnTo>
                    <a:pt x="304" y="154"/>
                  </a:lnTo>
                  <a:lnTo>
                    <a:pt x="282" y="153"/>
                  </a:lnTo>
                  <a:lnTo>
                    <a:pt x="261" y="150"/>
                  </a:lnTo>
                  <a:lnTo>
                    <a:pt x="240" y="148"/>
                  </a:lnTo>
                  <a:lnTo>
                    <a:pt x="219" y="145"/>
                  </a:lnTo>
                  <a:lnTo>
                    <a:pt x="199" y="141"/>
                  </a:lnTo>
                  <a:lnTo>
                    <a:pt x="178" y="137"/>
                  </a:lnTo>
                  <a:lnTo>
                    <a:pt x="158" y="131"/>
                  </a:lnTo>
                  <a:lnTo>
                    <a:pt x="137" y="125"/>
                  </a:lnTo>
                  <a:lnTo>
                    <a:pt x="117" y="119"/>
                  </a:lnTo>
                  <a:lnTo>
                    <a:pt x="97" y="111"/>
                  </a:lnTo>
                  <a:lnTo>
                    <a:pt x="77" y="104"/>
                  </a:lnTo>
                  <a:lnTo>
                    <a:pt x="58" y="95"/>
                  </a:lnTo>
                  <a:lnTo>
                    <a:pt x="38" y="86"/>
                  </a:lnTo>
                  <a:lnTo>
                    <a:pt x="19" y="75"/>
                  </a:lnTo>
                  <a:lnTo>
                    <a:pt x="0" y="65"/>
                  </a:lnTo>
                  <a:lnTo>
                    <a:pt x="41" y="0"/>
                  </a:lnTo>
                  <a:lnTo>
                    <a:pt x="56" y="9"/>
                  </a:lnTo>
                  <a:lnTo>
                    <a:pt x="72" y="18"/>
                  </a:lnTo>
                  <a:lnTo>
                    <a:pt x="88" y="26"/>
                  </a:lnTo>
                  <a:lnTo>
                    <a:pt x="104" y="34"/>
                  </a:lnTo>
                  <a:lnTo>
                    <a:pt x="119" y="41"/>
                  </a:lnTo>
                  <a:lnTo>
                    <a:pt x="136" y="48"/>
                  </a:lnTo>
                  <a:lnTo>
                    <a:pt x="154" y="53"/>
                  </a:lnTo>
                  <a:lnTo>
                    <a:pt x="171" y="58"/>
                  </a:lnTo>
                  <a:lnTo>
                    <a:pt x="189" y="63"/>
                  </a:lnTo>
                  <a:lnTo>
                    <a:pt x="207" y="67"/>
                  </a:lnTo>
                  <a:lnTo>
                    <a:pt x="226" y="71"/>
                  </a:lnTo>
                  <a:lnTo>
                    <a:pt x="246" y="73"/>
                  </a:lnTo>
                  <a:lnTo>
                    <a:pt x="265" y="75"/>
                  </a:lnTo>
                  <a:lnTo>
                    <a:pt x="285" y="77"/>
                  </a:lnTo>
                  <a:lnTo>
                    <a:pt x="305" y="78"/>
                  </a:lnTo>
                  <a:lnTo>
                    <a:pt x="325" y="7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Freeform 26"/>
            <p:cNvSpPr>
              <a:spLocks/>
            </p:cNvSpPr>
            <p:nvPr userDrawn="1"/>
          </p:nvSpPr>
          <p:spPr bwMode="auto">
            <a:xfrm>
              <a:off x="2518" y="1336"/>
              <a:ext cx="56" cy="64"/>
            </a:xfrm>
            <a:custGeom>
              <a:avLst/>
              <a:gdLst>
                <a:gd name="T0" fmla="*/ 56 w 941"/>
                <a:gd name="T1" fmla="*/ 0 h 1080"/>
                <a:gd name="T2" fmla="*/ 56 w 941"/>
                <a:gd name="T3" fmla="*/ 64 h 1080"/>
                <a:gd name="T4" fmla="*/ 55 w 941"/>
                <a:gd name="T5" fmla="*/ 64 h 1080"/>
                <a:gd name="T6" fmla="*/ 54 w 941"/>
                <a:gd name="T7" fmla="*/ 64 h 1080"/>
                <a:gd name="T8" fmla="*/ 53 w 941"/>
                <a:gd name="T9" fmla="*/ 64 h 1080"/>
                <a:gd name="T10" fmla="*/ 52 w 941"/>
                <a:gd name="T11" fmla="*/ 64 h 1080"/>
                <a:gd name="T12" fmla="*/ 51 w 941"/>
                <a:gd name="T13" fmla="*/ 64 h 1080"/>
                <a:gd name="T14" fmla="*/ 50 w 941"/>
                <a:gd name="T15" fmla="*/ 64 h 1080"/>
                <a:gd name="T16" fmla="*/ 49 w 941"/>
                <a:gd name="T17" fmla="*/ 64 h 1080"/>
                <a:gd name="T18" fmla="*/ 48 w 941"/>
                <a:gd name="T19" fmla="*/ 64 h 1080"/>
                <a:gd name="T20" fmla="*/ 48 w 941"/>
                <a:gd name="T21" fmla="*/ 13 h 1080"/>
                <a:gd name="T22" fmla="*/ 47 w 941"/>
                <a:gd name="T23" fmla="*/ 13 h 1080"/>
                <a:gd name="T24" fmla="*/ 33 w 941"/>
                <a:gd name="T25" fmla="*/ 29 h 1080"/>
                <a:gd name="T26" fmla="*/ 13 w 941"/>
                <a:gd name="T27" fmla="*/ 52 h 1080"/>
                <a:gd name="T28" fmla="*/ 3 w 941"/>
                <a:gd name="T29" fmla="*/ 64 h 1080"/>
                <a:gd name="T30" fmla="*/ 0 w 941"/>
                <a:gd name="T31" fmla="*/ 64 h 1080"/>
                <a:gd name="T32" fmla="*/ 0 w 941"/>
                <a:gd name="T33" fmla="*/ 0 h 1080"/>
                <a:gd name="T34" fmla="*/ 1 w 941"/>
                <a:gd name="T35" fmla="*/ 0 h 1080"/>
                <a:gd name="T36" fmla="*/ 2 w 941"/>
                <a:gd name="T37" fmla="*/ 0 h 1080"/>
                <a:gd name="T38" fmla="*/ 3 w 941"/>
                <a:gd name="T39" fmla="*/ 0 h 1080"/>
                <a:gd name="T40" fmla="*/ 4 w 941"/>
                <a:gd name="T41" fmla="*/ 0 h 1080"/>
                <a:gd name="T42" fmla="*/ 5 w 941"/>
                <a:gd name="T43" fmla="*/ 0 h 1080"/>
                <a:gd name="T44" fmla="*/ 7 w 941"/>
                <a:gd name="T45" fmla="*/ 0 h 1080"/>
                <a:gd name="T46" fmla="*/ 7 w 941"/>
                <a:gd name="T47" fmla="*/ 0 h 1080"/>
                <a:gd name="T48" fmla="*/ 8 w 941"/>
                <a:gd name="T49" fmla="*/ 0 h 1080"/>
                <a:gd name="T50" fmla="*/ 8 w 941"/>
                <a:gd name="T51" fmla="*/ 49 h 1080"/>
                <a:gd name="T52" fmla="*/ 9 w 941"/>
                <a:gd name="T53" fmla="*/ 49 h 1080"/>
                <a:gd name="T54" fmla="*/ 52 w 941"/>
                <a:gd name="T55" fmla="*/ 0 h 1080"/>
                <a:gd name="T56" fmla="*/ 56 w 941"/>
                <a:gd name="T57" fmla="*/ 0 h 108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941" h="1080">
                  <a:moveTo>
                    <a:pt x="941" y="0"/>
                  </a:moveTo>
                  <a:lnTo>
                    <a:pt x="941" y="1080"/>
                  </a:lnTo>
                  <a:lnTo>
                    <a:pt x="922" y="1077"/>
                  </a:lnTo>
                  <a:lnTo>
                    <a:pt x="904" y="1075"/>
                  </a:lnTo>
                  <a:lnTo>
                    <a:pt x="888" y="1075"/>
                  </a:lnTo>
                  <a:lnTo>
                    <a:pt x="873" y="1074"/>
                  </a:lnTo>
                  <a:lnTo>
                    <a:pt x="860" y="1075"/>
                  </a:lnTo>
                  <a:lnTo>
                    <a:pt x="843" y="1075"/>
                  </a:lnTo>
                  <a:lnTo>
                    <a:pt x="824" y="1077"/>
                  </a:lnTo>
                  <a:lnTo>
                    <a:pt x="802" y="1080"/>
                  </a:lnTo>
                  <a:lnTo>
                    <a:pt x="802" y="218"/>
                  </a:lnTo>
                  <a:lnTo>
                    <a:pt x="787" y="218"/>
                  </a:lnTo>
                  <a:lnTo>
                    <a:pt x="549" y="495"/>
                  </a:lnTo>
                  <a:lnTo>
                    <a:pt x="219" y="880"/>
                  </a:lnTo>
                  <a:lnTo>
                    <a:pt x="48" y="1080"/>
                  </a:lnTo>
                  <a:lnTo>
                    <a:pt x="0" y="1080"/>
                  </a:lnTo>
                  <a:lnTo>
                    <a:pt x="0" y="0"/>
                  </a:lnTo>
                  <a:lnTo>
                    <a:pt x="13" y="1"/>
                  </a:lnTo>
                  <a:lnTo>
                    <a:pt x="30" y="3"/>
                  </a:lnTo>
                  <a:lnTo>
                    <a:pt x="48" y="3"/>
                  </a:lnTo>
                  <a:lnTo>
                    <a:pt x="70" y="3"/>
                  </a:lnTo>
                  <a:lnTo>
                    <a:pt x="91" y="3"/>
                  </a:lnTo>
                  <a:lnTo>
                    <a:pt x="110" y="3"/>
                  </a:lnTo>
                  <a:lnTo>
                    <a:pt x="126" y="1"/>
                  </a:lnTo>
                  <a:lnTo>
                    <a:pt x="139" y="0"/>
                  </a:lnTo>
                  <a:lnTo>
                    <a:pt x="139" y="824"/>
                  </a:lnTo>
                  <a:lnTo>
                    <a:pt x="155" y="823"/>
                  </a:lnTo>
                  <a:lnTo>
                    <a:pt x="873" y="0"/>
                  </a:lnTo>
                  <a:lnTo>
                    <a:pt x="941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Freeform 27"/>
            <p:cNvSpPr>
              <a:spLocks/>
            </p:cNvSpPr>
            <p:nvPr userDrawn="1"/>
          </p:nvSpPr>
          <p:spPr bwMode="auto">
            <a:xfrm>
              <a:off x="2446" y="1336"/>
              <a:ext cx="55" cy="64"/>
            </a:xfrm>
            <a:custGeom>
              <a:avLst/>
              <a:gdLst>
                <a:gd name="T0" fmla="*/ 9 w 939"/>
                <a:gd name="T1" fmla="*/ 49 h 1080"/>
                <a:gd name="T2" fmla="*/ 51 w 939"/>
                <a:gd name="T3" fmla="*/ 0 h 1080"/>
                <a:gd name="T4" fmla="*/ 55 w 939"/>
                <a:gd name="T5" fmla="*/ 0 h 1080"/>
                <a:gd name="T6" fmla="*/ 55 w 939"/>
                <a:gd name="T7" fmla="*/ 64 h 1080"/>
                <a:gd name="T8" fmla="*/ 54 w 939"/>
                <a:gd name="T9" fmla="*/ 64 h 1080"/>
                <a:gd name="T10" fmla="*/ 53 w 939"/>
                <a:gd name="T11" fmla="*/ 64 h 1080"/>
                <a:gd name="T12" fmla="*/ 52 w 939"/>
                <a:gd name="T13" fmla="*/ 64 h 1080"/>
                <a:gd name="T14" fmla="*/ 51 w 939"/>
                <a:gd name="T15" fmla="*/ 64 h 1080"/>
                <a:gd name="T16" fmla="*/ 50 w 939"/>
                <a:gd name="T17" fmla="*/ 64 h 1080"/>
                <a:gd name="T18" fmla="*/ 49 w 939"/>
                <a:gd name="T19" fmla="*/ 64 h 1080"/>
                <a:gd name="T20" fmla="*/ 48 w 939"/>
                <a:gd name="T21" fmla="*/ 64 h 1080"/>
                <a:gd name="T22" fmla="*/ 47 w 939"/>
                <a:gd name="T23" fmla="*/ 64 h 1080"/>
                <a:gd name="T24" fmla="*/ 47 w 939"/>
                <a:gd name="T25" fmla="*/ 13 h 1080"/>
                <a:gd name="T26" fmla="*/ 46 w 939"/>
                <a:gd name="T27" fmla="*/ 13 h 1080"/>
                <a:gd name="T28" fmla="*/ 7 w 939"/>
                <a:gd name="T29" fmla="*/ 58 h 1080"/>
                <a:gd name="T30" fmla="*/ 6 w 939"/>
                <a:gd name="T31" fmla="*/ 60 h 1080"/>
                <a:gd name="T32" fmla="*/ 5 w 939"/>
                <a:gd name="T33" fmla="*/ 61 h 1080"/>
                <a:gd name="T34" fmla="*/ 4 w 939"/>
                <a:gd name="T35" fmla="*/ 63 h 1080"/>
                <a:gd name="T36" fmla="*/ 3 w 939"/>
                <a:gd name="T37" fmla="*/ 64 h 1080"/>
                <a:gd name="T38" fmla="*/ 0 w 939"/>
                <a:gd name="T39" fmla="*/ 64 h 1080"/>
                <a:gd name="T40" fmla="*/ 0 w 939"/>
                <a:gd name="T41" fmla="*/ 0 h 1080"/>
                <a:gd name="T42" fmla="*/ 1 w 939"/>
                <a:gd name="T43" fmla="*/ 0 h 1080"/>
                <a:gd name="T44" fmla="*/ 1 w 939"/>
                <a:gd name="T45" fmla="*/ 0 h 1080"/>
                <a:gd name="T46" fmla="*/ 3 w 939"/>
                <a:gd name="T47" fmla="*/ 0 h 1080"/>
                <a:gd name="T48" fmla="*/ 4 w 939"/>
                <a:gd name="T49" fmla="*/ 0 h 1080"/>
                <a:gd name="T50" fmla="*/ 8 w 939"/>
                <a:gd name="T51" fmla="*/ 0 h 1080"/>
                <a:gd name="T52" fmla="*/ 8 w 939"/>
                <a:gd name="T53" fmla="*/ 49 h 1080"/>
                <a:gd name="T54" fmla="*/ 9 w 939"/>
                <a:gd name="T55" fmla="*/ 49 h 108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939" h="1080">
                  <a:moveTo>
                    <a:pt x="153" y="824"/>
                  </a:moveTo>
                  <a:lnTo>
                    <a:pt x="870" y="0"/>
                  </a:lnTo>
                  <a:lnTo>
                    <a:pt x="939" y="0"/>
                  </a:lnTo>
                  <a:lnTo>
                    <a:pt x="939" y="1080"/>
                  </a:lnTo>
                  <a:lnTo>
                    <a:pt x="920" y="1077"/>
                  </a:lnTo>
                  <a:lnTo>
                    <a:pt x="901" y="1075"/>
                  </a:lnTo>
                  <a:lnTo>
                    <a:pt x="885" y="1075"/>
                  </a:lnTo>
                  <a:lnTo>
                    <a:pt x="870" y="1074"/>
                  </a:lnTo>
                  <a:lnTo>
                    <a:pt x="858" y="1075"/>
                  </a:lnTo>
                  <a:lnTo>
                    <a:pt x="842" y="1075"/>
                  </a:lnTo>
                  <a:lnTo>
                    <a:pt x="823" y="1077"/>
                  </a:lnTo>
                  <a:lnTo>
                    <a:pt x="802" y="1080"/>
                  </a:lnTo>
                  <a:lnTo>
                    <a:pt x="802" y="218"/>
                  </a:lnTo>
                  <a:lnTo>
                    <a:pt x="786" y="218"/>
                  </a:lnTo>
                  <a:lnTo>
                    <a:pt x="128" y="984"/>
                  </a:lnTo>
                  <a:lnTo>
                    <a:pt x="103" y="1011"/>
                  </a:lnTo>
                  <a:lnTo>
                    <a:pt x="82" y="1035"/>
                  </a:lnTo>
                  <a:lnTo>
                    <a:pt x="63" y="1058"/>
                  </a:lnTo>
                  <a:lnTo>
                    <a:pt x="47" y="1080"/>
                  </a:lnTo>
                  <a:lnTo>
                    <a:pt x="0" y="1080"/>
                  </a:lnTo>
                  <a:lnTo>
                    <a:pt x="0" y="0"/>
                  </a:lnTo>
                  <a:lnTo>
                    <a:pt x="10" y="1"/>
                  </a:lnTo>
                  <a:lnTo>
                    <a:pt x="24" y="3"/>
                  </a:lnTo>
                  <a:lnTo>
                    <a:pt x="43" y="3"/>
                  </a:lnTo>
                  <a:lnTo>
                    <a:pt x="67" y="3"/>
                  </a:lnTo>
                  <a:lnTo>
                    <a:pt x="137" y="0"/>
                  </a:lnTo>
                  <a:lnTo>
                    <a:pt x="137" y="824"/>
                  </a:lnTo>
                  <a:lnTo>
                    <a:pt x="153" y="82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Freeform 28"/>
            <p:cNvSpPr>
              <a:spLocks/>
            </p:cNvSpPr>
            <p:nvPr userDrawn="1"/>
          </p:nvSpPr>
          <p:spPr bwMode="auto">
            <a:xfrm>
              <a:off x="2389" y="1336"/>
              <a:ext cx="46" cy="64"/>
            </a:xfrm>
            <a:custGeom>
              <a:avLst/>
              <a:gdLst>
                <a:gd name="T0" fmla="*/ 8 w 792"/>
                <a:gd name="T1" fmla="*/ 31 h 1081"/>
                <a:gd name="T2" fmla="*/ 8 w 792"/>
                <a:gd name="T3" fmla="*/ 64 h 1081"/>
                <a:gd name="T4" fmla="*/ 6 w 792"/>
                <a:gd name="T5" fmla="*/ 64 h 1081"/>
                <a:gd name="T6" fmla="*/ 6 w 792"/>
                <a:gd name="T7" fmla="*/ 64 h 1081"/>
                <a:gd name="T8" fmla="*/ 5 w 792"/>
                <a:gd name="T9" fmla="*/ 64 h 1081"/>
                <a:gd name="T10" fmla="*/ 4 w 792"/>
                <a:gd name="T11" fmla="*/ 64 h 1081"/>
                <a:gd name="T12" fmla="*/ 2 w 792"/>
                <a:gd name="T13" fmla="*/ 64 h 1081"/>
                <a:gd name="T14" fmla="*/ 0 w 792"/>
                <a:gd name="T15" fmla="*/ 64 h 1081"/>
                <a:gd name="T16" fmla="*/ 0 w 792"/>
                <a:gd name="T17" fmla="*/ 0 h 1081"/>
                <a:gd name="T18" fmla="*/ 2 w 792"/>
                <a:gd name="T19" fmla="*/ 0 h 1081"/>
                <a:gd name="T20" fmla="*/ 4 w 792"/>
                <a:gd name="T21" fmla="*/ 0 h 1081"/>
                <a:gd name="T22" fmla="*/ 6 w 792"/>
                <a:gd name="T23" fmla="*/ 0 h 1081"/>
                <a:gd name="T24" fmla="*/ 8 w 792"/>
                <a:gd name="T25" fmla="*/ 0 h 1081"/>
                <a:gd name="T26" fmla="*/ 8 w 792"/>
                <a:gd name="T27" fmla="*/ 29 h 1081"/>
                <a:gd name="T28" fmla="*/ 8 w 792"/>
                <a:gd name="T29" fmla="*/ 29 h 1081"/>
                <a:gd name="T30" fmla="*/ 8 w 792"/>
                <a:gd name="T31" fmla="*/ 29 h 1081"/>
                <a:gd name="T32" fmla="*/ 9 w 792"/>
                <a:gd name="T33" fmla="*/ 29 h 1081"/>
                <a:gd name="T34" fmla="*/ 9 w 792"/>
                <a:gd name="T35" fmla="*/ 29 h 1081"/>
                <a:gd name="T36" fmla="*/ 10 w 792"/>
                <a:gd name="T37" fmla="*/ 29 h 1081"/>
                <a:gd name="T38" fmla="*/ 10 w 792"/>
                <a:gd name="T39" fmla="*/ 28 h 1081"/>
                <a:gd name="T40" fmla="*/ 11 w 792"/>
                <a:gd name="T41" fmla="*/ 28 h 1081"/>
                <a:gd name="T42" fmla="*/ 11 w 792"/>
                <a:gd name="T43" fmla="*/ 28 h 1081"/>
                <a:gd name="T44" fmla="*/ 12 w 792"/>
                <a:gd name="T45" fmla="*/ 27 h 1081"/>
                <a:gd name="T46" fmla="*/ 12 w 792"/>
                <a:gd name="T47" fmla="*/ 27 h 1081"/>
                <a:gd name="T48" fmla="*/ 13 w 792"/>
                <a:gd name="T49" fmla="*/ 26 h 1081"/>
                <a:gd name="T50" fmla="*/ 14 w 792"/>
                <a:gd name="T51" fmla="*/ 25 h 1081"/>
                <a:gd name="T52" fmla="*/ 14 w 792"/>
                <a:gd name="T53" fmla="*/ 25 h 1081"/>
                <a:gd name="T54" fmla="*/ 15 w 792"/>
                <a:gd name="T55" fmla="*/ 24 h 1081"/>
                <a:gd name="T56" fmla="*/ 38 w 792"/>
                <a:gd name="T57" fmla="*/ 0 h 1081"/>
                <a:gd name="T58" fmla="*/ 40 w 792"/>
                <a:gd name="T59" fmla="*/ 0 h 1081"/>
                <a:gd name="T60" fmla="*/ 41 w 792"/>
                <a:gd name="T61" fmla="*/ 0 h 1081"/>
                <a:gd name="T62" fmla="*/ 43 w 792"/>
                <a:gd name="T63" fmla="*/ 0 h 1081"/>
                <a:gd name="T64" fmla="*/ 45 w 792"/>
                <a:gd name="T65" fmla="*/ 0 h 1081"/>
                <a:gd name="T66" fmla="*/ 24 w 792"/>
                <a:gd name="T67" fmla="*/ 20 h 1081"/>
                <a:gd name="T68" fmla="*/ 16 w 792"/>
                <a:gd name="T69" fmla="*/ 28 h 1081"/>
                <a:gd name="T70" fmla="*/ 24 w 792"/>
                <a:gd name="T71" fmla="*/ 37 h 1081"/>
                <a:gd name="T72" fmla="*/ 33 w 792"/>
                <a:gd name="T73" fmla="*/ 48 h 1081"/>
                <a:gd name="T74" fmla="*/ 39 w 792"/>
                <a:gd name="T75" fmla="*/ 54 h 1081"/>
                <a:gd name="T76" fmla="*/ 46 w 792"/>
                <a:gd name="T77" fmla="*/ 64 h 1081"/>
                <a:gd name="T78" fmla="*/ 46 w 792"/>
                <a:gd name="T79" fmla="*/ 64 h 1081"/>
                <a:gd name="T80" fmla="*/ 44 w 792"/>
                <a:gd name="T81" fmla="*/ 64 h 1081"/>
                <a:gd name="T82" fmla="*/ 43 w 792"/>
                <a:gd name="T83" fmla="*/ 64 h 1081"/>
                <a:gd name="T84" fmla="*/ 43 w 792"/>
                <a:gd name="T85" fmla="*/ 64 h 1081"/>
                <a:gd name="T86" fmla="*/ 43 w 792"/>
                <a:gd name="T87" fmla="*/ 64 h 1081"/>
                <a:gd name="T88" fmla="*/ 41 w 792"/>
                <a:gd name="T89" fmla="*/ 64 h 1081"/>
                <a:gd name="T90" fmla="*/ 39 w 792"/>
                <a:gd name="T91" fmla="*/ 64 h 1081"/>
                <a:gd name="T92" fmla="*/ 36 w 792"/>
                <a:gd name="T93" fmla="*/ 64 h 1081"/>
                <a:gd name="T94" fmla="*/ 34 w 792"/>
                <a:gd name="T95" fmla="*/ 62 h 1081"/>
                <a:gd name="T96" fmla="*/ 33 w 792"/>
                <a:gd name="T97" fmla="*/ 59 h 1081"/>
                <a:gd name="T98" fmla="*/ 31 w 792"/>
                <a:gd name="T99" fmla="*/ 57 h 1081"/>
                <a:gd name="T100" fmla="*/ 30 w 792"/>
                <a:gd name="T101" fmla="*/ 55 h 1081"/>
                <a:gd name="T102" fmla="*/ 10 w 792"/>
                <a:gd name="T103" fmla="*/ 32 h 1081"/>
                <a:gd name="T104" fmla="*/ 9 w 792"/>
                <a:gd name="T105" fmla="*/ 31 h 1081"/>
                <a:gd name="T106" fmla="*/ 9 w 792"/>
                <a:gd name="T107" fmla="*/ 31 h 1081"/>
                <a:gd name="T108" fmla="*/ 9 w 792"/>
                <a:gd name="T109" fmla="*/ 31 h 1081"/>
                <a:gd name="T110" fmla="*/ 8 w 792"/>
                <a:gd name="T111" fmla="*/ 31 h 1081"/>
                <a:gd name="T112" fmla="*/ 8 w 792"/>
                <a:gd name="T113" fmla="*/ 31 h 1081"/>
                <a:gd name="T114" fmla="*/ 8 w 792"/>
                <a:gd name="T115" fmla="*/ 31 h 1081"/>
                <a:gd name="T116" fmla="*/ 8 w 792"/>
                <a:gd name="T117" fmla="*/ 31 h 1081"/>
                <a:gd name="T118" fmla="*/ 8 w 792"/>
                <a:gd name="T119" fmla="*/ 31 h 108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92" h="1081">
                  <a:moveTo>
                    <a:pt x="138" y="530"/>
                  </a:moveTo>
                  <a:lnTo>
                    <a:pt x="138" y="1081"/>
                  </a:lnTo>
                  <a:lnTo>
                    <a:pt x="111" y="1078"/>
                  </a:lnTo>
                  <a:lnTo>
                    <a:pt x="98" y="1077"/>
                  </a:lnTo>
                  <a:lnTo>
                    <a:pt x="91" y="1077"/>
                  </a:lnTo>
                  <a:lnTo>
                    <a:pt x="69" y="1075"/>
                  </a:lnTo>
                  <a:lnTo>
                    <a:pt x="38" y="1077"/>
                  </a:lnTo>
                  <a:lnTo>
                    <a:pt x="0" y="1081"/>
                  </a:lnTo>
                  <a:lnTo>
                    <a:pt x="0" y="1"/>
                  </a:lnTo>
                  <a:lnTo>
                    <a:pt x="40" y="3"/>
                  </a:lnTo>
                  <a:lnTo>
                    <a:pt x="69" y="4"/>
                  </a:lnTo>
                  <a:lnTo>
                    <a:pt x="96" y="3"/>
                  </a:lnTo>
                  <a:lnTo>
                    <a:pt x="138" y="1"/>
                  </a:lnTo>
                  <a:lnTo>
                    <a:pt x="138" y="488"/>
                  </a:lnTo>
                  <a:lnTo>
                    <a:pt x="143" y="490"/>
                  </a:lnTo>
                  <a:lnTo>
                    <a:pt x="146" y="491"/>
                  </a:lnTo>
                  <a:lnTo>
                    <a:pt x="153" y="490"/>
                  </a:lnTo>
                  <a:lnTo>
                    <a:pt x="161" y="488"/>
                  </a:lnTo>
                  <a:lnTo>
                    <a:pt x="169" y="484"/>
                  </a:lnTo>
                  <a:lnTo>
                    <a:pt x="179" y="479"/>
                  </a:lnTo>
                  <a:lnTo>
                    <a:pt x="185" y="473"/>
                  </a:lnTo>
                  <a:lnTo>
                    <a:pt x="193" y="466"/>
                  </a:lnTo>
                  <a:lnTo>
                    <a:pt x="203" y="459"/>
                  </a:lnTo>
                  <a:lnTo>
                    <a:pt x="213" y="450"/>
                  </a:lnTo>
                  <a:lnTo>
                    <a:pt x="223" y="440"/>
                  </a:lnTo>
                  <a:lnTo>
                    <a:pt x="235" y="429"/>
                  </a:lnTo>
                  <a:lnTo>
                    <a:pt x="247" y="416"/>
                  </a:lnTo>
                  <a:lnTo>
                    <a:pt x="262" y="402"/>
                  </a:lnTo>
                  <a:lnTo>
                    <a:pt x="650" y="1"/>
                  </a:lnTo>
                  <a:lnTo>
                    <a:pt x="686" y="3"/>
                  </a:lnTo>
                  <a:lnTo>
                    <a:pt x="713" y="4"/>
                  </a:lnTo>
                  <a:lnTo>
                    <a:pt x="738" y="3"/>
                  </a:lnTo>
                  <a:lnTo>
                    <a:pt x="774" y="0"/>
                  </a:lnTo>
                  <a:lnTo>
                    <a:pt x="416" y="345"/>
                  </a:lnTo>
                  <a:lnTo>
                    <a:pt x="281" y="480"/>
                  </a:lnTo>
                  <a:lnTo>
                    <a:pt x="415" y="630"/>
                  </a:lnTo>
                  <a:lnTo>
                    <a:pt x="568" y="804"/>
                  </a:lnTo>
                  <a:lnTo>
                    <a:pt x="666" y="915"/>
                  </a:lnTo>
                  <a:lnTo>
                    <a:pt x="792" y="1073"/>
                  </a:lnTo>
                  <a:lnTo>
                    <a:pt x="792" y="1081"/>
                  </a:lnTo>
                  <a:lnTo>
                    <a:pt x="758" y="1078"/>
                  </a:lnTo>
                  <a:lnTo>
                    <a:pt x="747" y="1078"/>
                  </a:lnTo>
                  <a:lnTo>
                    <a:pt x="742" y="1077"/>
                  </a:lnTo>
                  <a:lnTo>
                    <a:pt x="733" y="1077"/>
                  </a:lnTo>
                  <a:lnTo>
                    <a:pt x="706" y="1075"/>
                  </a:lnTo>
                  <a:lnTo>
                    <a:pt x="666" y="1077"/>
                  </a:lnTo>
                  <a:lnTo>
                    <a:pt x="617" y="1081"/>
                  </a:lnTo>
                  <a:lnTo>
                    <a:pt x="589" y="1039"/>
                  </a:lnTo>
                  <a:lnTo>
                    <a:pt x="560" y="1001"/>
                  </a:lnTo>
                  <a:lnTo>
                    <a:pt x="535" y="967"/>
                  </a:lnTo>
                  <a:lnTo>
                    <a:pt x="509" y="937"/>
                  </a:lnTo>
                  <a:lnTo>
                    <a:pt x="166" y="535"/>
                  </a:lnTo>
                  <a:lnTo>
                    <a:pt x="161" y="531"/>
                  </a:lnTo>
                  <a:lnTo>
                    <a:pt x="155" y="529"/>
                  </a:lnTo>
                  <a:lnTo>
                    <a:pt x="149" y="526"/>
                  </a:lnTo>
                  <a:lnTo>
                    <a:pt x="143" y="526"/>
                  </a:lnTo>
                  <a:lnTo>
                    <a:pt x="139" y="528"/>
                  </a:lnTo>
                  <a:lnTo>
                    <a:pt x="139" y="529"/>
                  </a:lnTo>
                  <a:lnTo>
                    <a:pt x="138" y="53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Freeform 29"/>
            <p:cNvSpPr>
              <a:spLocks/>
            </p:cNvSpPr>
            <p:nvPr userDrawn="1"/>
          </p:nvSpPr>
          <p:spPr bwMode="auto">
            <a:xfrm>
              <a:off x="2322" y="1335"/>
              <a:ext cx="55" cy="68"/>
            </a:xfrm>
            <a:custGeom>
              <a:avLst/>
              <a:gdLst>
                <a:gd name="T0" fmla="*/ 1 w 931"/>
                <a:gd name="T1" fmla="*/ 43 h 1122"/>
                <a:gd name="T2" fmla="*/ 0 w 931"/>
                <a:gd name="T3" fmla="*/ 36 h 1122"/>
                <a:gd name="T4" fmla="*/ 0 w 931"/>
                <a:gd name="T5" fmla="*/ 30 h 1122"/>
                <a:gd name="T6" fmla="*/ 1 w 931"/>
                <a:gd name="T7" fmla="*/ 25 h 1122"/>
                <a:gd name="T8" fmla="*/ 2 w 931"/>
                <a:gd name="T9" fmla="*/ 21 h 1122"/>
                <a:gd name="T10" fmla="*/ 4 w 931"/>
                <a:gd name="T11" fmla="*/ 17 h 1122"/>
                <a:gd name="T12" fmla="*/ 6 w 931"/>
                <a:gd name="T13" fmla="*/ 13 h 1122"/>
                <a:gd name="T14" fmla="*/ 9 w 931"/>
                <a:gd name="T15" fmla="*/ 10 h 1122"/>
                <a:gd name="T16" fmla="*/ 13 w 931"/>
                <a:gd name="T17" fmla="*/ 7 h 1122"/>
                <a:gd name="T18" fmla="*/ 16 w 931"/>
                <a:gd name="T19" fmla="*/ 5 h 1122"/>
                <a:gd name="T20" fmla="*/ 20 w 931"/>
                <a:gd name="T21" fmla="*/ 3 h 1122"/>
                <a:gd name="T22" fmla="*/ 25 w 931"/>
                <a:gd name="T23" fmla="*/ 1 h 1122"/>
                <a:gd name="T24" fmla="*/ 29 w 931"/>
                <a:gd name="T25" fmla="*/ 0 h 1122"/>
                <a:gd name="T26" fmla="*/ 34 w 931"/>
                <a:gd name="T27" fmla="*/ 0 h 1122"/>
                <a:gd name="T28" fmla="*/ 40 w 931"/>
                <a:gd name="T29" fmla="*/ 0 h 1122"/>
                <a:gd name="T30" fmla="*/ 47 w 931"/>
                <a:gd name="T31" fmla="*/ 2 h 1122"/>
                <a:gd name="T32" fmla="*/ 54 w 931"/>
                <a:gd name="T33" fmla="*/ 4 h 1122"/>
                <a:gd name="T34" fmla="*/ 54 w 931"/>
                <a:gd name="T35" fmla="*/ 10 h 1122"/>
                <a:gd name="T36" fmla="*/ 51 w 931"/>
                <a:gd name="T37" fmla="*/ 10 h 1122"/>
                <a:gd name="T38" fmla="*/ 46 w 931"/>
                <a:gd name="T39" fmla="*/ 7 h 1122"/>
                <a:gd name="T40" fmla="*/ 41 w 931"/>
                <a:gd name="T41" fmla="*/ 5 h 1122"/>
                <a:gd name="T42" fmla="*/ 37 w 931"/>
                <a:gd name="T43" fmla="*/ 4 h 1122"/>
                <a:gd name="T44" fmla="*/ 33 w 931"/>
                <a:gd name="T45" fmla="*/ 4 h 1122"/>
                <a:gd name="T46" fmla="*/ 29 w 931"/>
                <a:gd name="T47" fmla="*/ 4 h 1122"/>
                <a:gd name="T48" fmla="*/ 25 w 931"/>
                <a:gd name="T49" fmla="*/ 5 h 1122"/>
                <a:gd name="T50" fmla="*/ 22 w 931"/>
                <a:gd name="T51" fmla="*/ 7 h 1122"/>
                <a:gd name="T52" fmla="*/ 19 w 931"/>
                <a:gd name="T53" fmla="*/ 9 h 1122"/>
                <a:gd name="T54" fmla="*/ 17 w 931"/>
                <a:gd name="T55" fmla="*/ 11 h 1122"/>
                <a:gd name="T56" fmla="*/ 14 w 931"/>
                <a:gd name="T57" fmla="*/ 16 h 1122"/>
                <a:gd name="T58" fmla="*/ 11 w 931"/>
                <a:gd name="T59" fmla="*/ 23 h 1122"/>
                <a:gd name="T60" fmla="*/ 9 w 931"/>
                <a:gd name="T61" fmla="*/ 30 h 1122"/>
                <a:gd name="T62" fmla="*/ 9 w 931"/>
                <a:gd name="T63" fmla="*/ 38 h 1122"/>
                <a:gd name="T64" fmla="*/ 11 w 931"/>
                <a:gd name="T65" fmla="*/ 46 h 1122"/>
                <a:gd name="T66" fmla="*/ 14 w 931"/>
                <a:gd name="T67" fmla="*/ 53 h 1122"/>
                <a:gd name="T68" fmla="*/ 18 w 931"/>
                <a:gd name="T69" fmla="*/ 58 h 1122"/>
                <a:gd name="T70" fmla="*/ 23 w 931"/>
                <a:gd name="T71" fmla="*/ 61 h 1122"/>
                <a:gd name="T72" fmla="*/ 27 w 931"/>
                <a:gd name="T73" fmla="*/ 63 h 1122"/>
                <a:gd name="T74" fmla="*/ 34 w 931"/>
                <a:gd name="T75" fmla="*/ 64 h 1122"/>
                <a:gd name="T76" fmla="*/ 39 w 931"/>
                <a:gd name="T77" fmla="*/ 64 h 1122"/>
                <a:gd name="T78" fmla="*/ 43 w 931"/>
                <a:gd name="T79" fmla="*/ 63 h 1122"/>
                <a:gd name="T80" fmla="*/ 49 w 931"/>
                <a:gd name="T81" fmla="*/ 60 h 1122"/>
                <a:gd name="T82" fmla="*/ 54 w 931"/>
                <a:gd name="T83" fmla="*/ 57 h 1122"/>
                <a:gd name="T84" fmla="*/ 49 w 931"/>
                <a:gd name="T85" fmla="*/ 65 h 1122"/>
                <a:gd name="T86" fmla="*/ 42 w 931"/>
                <a:gd name="T87" fmla="*/ 67 h 1122"/>
                <a:gd name="T88" fmla="*/ 35 w 931"/>
                <a:gd name="T89" fmla="*/ 68 h 1122"/>
                <a:gd name="T90" fmla="*/ 27 w 931"/>
                <a:gd name="T91" fmla="*/ 68 h 1122"/>
                <a:gd name="T92" fmla="*/ 21 w 931"/>
                <a:gd name="T93" fmla="*/ 66 h 1122"/>
                <a:gd name="T94" fmla="*/ 15 w 931"/>
                <a:gd name="T95" fmla="*/ 64 h 1122"/>
                <a:gd name="T96" fmla="*/ 10 w 931"/>
                <a:gd name="T97" fmla="*/ 60 h 1122"/>
                <a:gd name="T98" fmla="*/ 6 w 931"/>
                <a:gd name="T99" fmla="*/ 55 h 1122"/>
                <a:gd name="T100" fmla="*/ 3 w 931"/>
                <a:gd name="T101" fmla="*/ 49 h 112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31" h="1122">
                  <a:moveTo>
                    <a:pt x="37" y="789"/>
                  </a:moveTo>
                  <a:lnTo>
                    <a:pt x="29" y="763"/>
                  </a:lnTo>
                  <a:lnTo>
                    <a:pt x="21" y="735"/>
                  </a:lnTo>
                  <a:lnTo>
                    <a:pt x="15" y="708"/>
                  </a:lnTo>
                  <a:lnTo>
                    <a:pt x="10" y="679"/>
                  </a:lnTo>
                  <a:lnTo>
                    <a:pt x="5" y="649"/>
                  </a:lnTo>
                  <a:lnTo>
                    <a:pt x="2" y="620"/>
                  </a:lnTo>
                  <a:lnTo>
                    <a:pt x="0" y="589"/>
                  </a:lnTo>
                  <a:lnTo>
                    <a:pt x="0" y="558"/>
                  </a:lnTo>
                  <a:lnTo>
                    <a:pt x="0" y="536"/>
                  </a:lnTo>
                  <a:lnTo>
                    <a:pt x="1" y="514"/>
                  </a:lnTo>
                  <a:lnTo>
                    <a:pt x="2" y="494"/>
                  </a:lnTo>
                  <a:lnTo>
                    <a:pt x="4" y="473"/>
                  </a:lnTo>
                  <a:lnTo>
                    <a:pt x="8" y="454"/>
                  </a:lnTo>
                  <a:lnTo>
                    <a:pt x="11" y="434"/>
                  </a:lnTo>
                  <a:lnTo>
                    <a:pt x="14" y="415"/>
                  </a:lnTo>
                  <a:lnTo>
                    <a:pt x="18" y="396"/>
                  </a:lnTo>
                  <a:lnTo>
                    <a:pt x="24" y="378"/>
                  </a:lnTo>
                  <a:lnTo>
                    <a:pt x="30" y="359"/>
                  </a:lnTo>
                  <a:lnTo>
                    <a:pt x="35" y="341"/>
                  </a:lnTo>
                  <a:lnTo>
                    <a:pt x="43" y="323"/>
                  </a:lnTo>
                  <a:lnTo>
                    <a:pt x="50" y="306"/>
                  </a:lnTo>
                  <a:lnTo>
                    <a:pt x="58" y="290"/>
                  </a:lnTo>
                  <a:lnTo>
                    <a:pt x="67" y="273"/>
                  </a:lnTo>
                  <a:lnTo>
                    <a:pt x="76" y="258"/>
                  </a:lnTo>
                  <a:lnTo>
                    <a:pt x="86" y="242"/>
                  </a:lnTo>
                  <a:lnTo>
                    <a:pt x="97" y="227"/>
                  </a:lnTo>
                  <a:lnTo>
                    <a:pt x="108" y="212"/>
                  </a:lnTo>
                  <a:lnTo>
                    <a:pt x="119" y="198"/>
                  </a:lnTo>
                  <a:lnTo>
                    <a:pt x="132" y="184"/>
                  </a:lnTo>
                  <a:lnTo>
                    <a:pt x="143" y="172"/>
                  </a:lnTo>
                  <a:lnTo>
                    <a:pt x="156" y="159"/>
                  </a:lnTo>
                  <a:lnTo>
                    <a:pt x="170" y="147"/>
                  </a:lnTo>
                  <a:lnTo>
                    <a:pt x="183" y="136"/>
                  </a:lnTo>
                  <a:lnTo>
                    <a:pt x="197" y="124"/>
                  </a:lnTo>
                  <a:lnTo>
                    <a:pt x="212" y="113"/>
                  </a:lnTo>
                  <a:lnTo>
                    <a:pt x="227" y="103"/>
                  </a:lnTo>
                  <a:lnTo>
                    <a:pt x="242" y="93"/>
                  </a:lnTo>
                  <a:lnTo>
                    <a:pt x="258" y="84"/>
                  </a:lnTo>
                  <a:lnTo>
                    <a:pt x="275" y="75"/>
                  </a:lnTo>
                  <a:lnTo>
                    <a:pt x="292" y="67"/>
                  </a:lnTo>
                  <a:lnTo>
                    <a:pt x="308" y="59"/>
                  </a:lnTo>
                  <a:lnTo>
                    <a:pt x="325" y="51"/>
                  </a:lnTo>
                  <a:lnTo>
                    <a:pt x="343" y="44"/>
                  </a:lnTo>
                  <a:lnTo>
                    <a:pt x="361" y="38"/>
                  </a:lnTo>
                  <a:lnTo>
                    <a:pt x="379" y="31"/>
                  </a:lnTo>
                  <a:lnTo>
                    <a:pt x="397" y="26"/>
                  </a:lnTo>
                  <a:lnTo>
                    <a:pt x="417" y="21"/>
                  </a:lnTo>
                  <a:lnTo>
                    <a:pt x="435" y="17"/>
                  </a:lnTo>
                  <a:lnTo>
                    <a:pt x="454" y="12"/>
                  </a:lnTo>
                  <a:lnTo>
                    <a:pt x="473" y="9"/>
                  </a:lnTo>
                  <a:lnTo>
                    <a:pt x="493" y="6"/>
                  </a:lnTo>
                  <a:lnTo>
                    <a:pt x="512" y="4"/>
                  </a:lnTo>
                  <a:lnTo>
                    <a:pt x="532" y="2"/>
                  </a:lnTo>
                  <a:lnTo>
                    <a:pt x="552" y="1"/>
                  </a:lnTo>
                  <a:lnTo>
                    <a:pt x="572" y="0"/>
                  </a:lnTo>
                  <a:lnTo>
                    <a:pt x="593" y="0"/>
                  </a:lnTo>
                  <a:lnTo>
                    <a:pt x="622" y="1"/>
                  </a:lnTo>
                  <a:lnTo>
                    <a:pt x="652" y="2"/>
                  </a:lnTo>
                  <a:lnTo>
                    <a:pt x="680" y="4"/>
                  </a:lnTo>
                  <a:lnTo>
                    <a:pt x="710" y="7"/>
                  </a:lnTo>
                  <a:lnTo>
                    <a:pt x="739" y="12"/>
                  </a:lnTo>
                  <a:lnTo>
                    <a:pt x="767" y="18"/>
                  </a:lnTo>
                  <a:lnTo>
                    <a:pt x="796" y="25"/>
                  </a:lnTo>
                  <a:lnTo>
                    <a:pt x="824" y="33"/>
                  </a:lnTo>
                  <a:lnTo>
                    <a:pt x="852" y="41"/>
                  </a:lnTo>
                  <a:lnTo>
                    <a:pt x="879" y="51"/>
                  </a:lnTo>
                  <a:lnTo>
                    <a:pt x="906" y="61"/>
                  </a:lnTo>
                  <a:lnTo>
                    <a:pt x="931" y="73"/>
                  </a:lnTo>
                  <a:lnTo>
                    <a:pt x="923" y="98"/>
                  </a:lnTo>
                  <a:lnTo>
                    <a:pt x="914" y="127"/>
                  </a:lnTo>
                  <a:lnTo>
                    <a:pt x="906" y="159"/>
                  </a:lnTo>
                  <a:lnTo>
                    <a:pt x="899" y="194"/>
                  </a:lnTo>
                  <a:lnTo>
                    <a:pt x="888" y="195"/>
                  </a:lnTo>
                  <a:lnTo>
                    <a:pt x="877" y="183"/>
                  </a:lnTo>
                  <a:lnTo>
                    <a:pt x="865" y="171"/>
                  </a:lnTo>
                  <a:lnTo>
                    <a:pt x="849" y="157"/>
                  </a:lnTo>
                  <a:lnTo>
                    <a:pt x="830" y="142"/>
                  </a:lnTo>
                  <a:lnTo>
                    <a:pt x="808" y="127"/>
                  </a:lnTo>
                  <a:lnTo>
                    <a:pt x="784" y="113"/>
                  </a:lnTo>
                  <a:lnTo>
                    <a:pt x="757" y="99"/>
                  </a:lnTo>
                  <a:lnTo>
                    <a:pt x="726" y="86"/>
                  </a:lnTo>
                  <a:lnTo>
                    <a:pt x="709" y="80"/>
                  </a:lnTo>
                  <a:lnTo>
                    <a:pt x="692" y="75"/>
                  </a:lnTo>
                  <a:lnTo>
                    <a:pt x="676" y="70"/>
                  </a:lnTo>
                  <a:lnTo>
                    <a:pt x="658" y="67"/>
                  </a:lnTo>
                  <a:lnTo>
                    <a:pt x="641" y="63"/>
                  </a:lnTo>
                  <a:lnTo>
                    <a:pt x="623" y="61"/>
                  </a:lnTo>
                  <a:lnTo>
                    <a:pt x="605" y="60"/>
                  </a:lnTo>
                  <a:lnTo>
                    <a:pt x="587" y="59"/>
                  </a:lnTo>
                  <a:lnTo>
                    <a:pt x="570" y="59"/>
                  </a:lnTo>
                  <a:lnTo>
                    <a:pt x="553" y="60"/>
                  </a:lnTo>
                  <a:lnTo>
                    <a:pt x="537" y="61"/>
                  </a:lnTo>
                  <a:lnTo>
                    <a:pt x="520" y="63"/>
                  </a:lnTo>
                  <a:lnTo>
                    <a:pt x="504" y="65"/>
                  </a:lnTo>
                  <a:lnTo>
                    <a:pt x="490" y="69"/>
                  </a:lnTo>
                  <a:lnTo>
                    <a:pt x="474" y="72"/>
                  </a:lnTo>
                  <a:lnTo>
                    <a:pt x="459" y="76"/>
                  </a:lnTo>
                  <a:lnTo>
                    <a:pt x="444" y="80"/>
                  </a:lnTo>
                  <a:lnTo>
                    <a:pt x="430" y="86"/>
                  </a:lnTo>
                  <a:lnTo>
                    <a:pt x="417" y="91"/>
                  </a:lnTo>
                  <a:lnTo>
                    <a:pt x="403" y="97"/>
                  </a:lnTo>
                  <a:lnTo>
                    <a:pt x="389" y="104"/>
                  </a:lnTo>
                  <a:lnTo>
                    <a:pt x="376" y="111"/>
                  </a:lnTo>
                  <a:lnTo>
                    <a:pt x="364" y="119"/>
                  </a:lnTo>
                  <a:lnTo>
                    <a:pt x="352" y="126"/>
                  </a:lnTo>
                  <a:lnTo>
                    <a:pt x="339" y="134"/>
                  </a:lnTo>
                  <a:lnTo>
                    <a:pt x="328" y="144"/>
                  </a:lnTo>
                  <a:lnTo>
                    <a:pt x="317" y="154"/>
                  </a:lnTo>
                  <a:lnTo>
                    <a:pt x="306" y="163"/>
                  </a:lnTo>
                  <a:lnTo>
                    <a:pt x="296" y="174"/>
                  </a:lnTo>
                  <a:lnTo>
                    <a:pt x="285" y="184"/>
                  </a:lnTo>
                  <a:lnTo>
                    <a:pt x="276" y="195"/>
                  </a:lnTo>
                  <a:lnTo>
                    <a:pt x="266" y="207"/>
                  </a:lnTo>
                  <a:lnTo>
                    <a:pt x="248" y="231"/>
                  </a:lnTo>
                  <a:lnTo>
                    <a:pt x="232" y="257"/>
                  </a:lnTo>
                  <a:lnTo>
                    <a:pt x="217" y="283"/>
                  </a:lnTo>
                  <a:lnTo>
                    <a:pt x="204" y="313"/>
                  </a:lnTo>
                  <a:lnTo>
                    <a:pt x="192" y="341"/>
                  </a:lnTo>
                  <a:lnTo>
                    <a:pt x="182" y="372"/>
                  </a:lnTo>
                  <a:lnTo>
                    <a:pt x="174" y="402"/>
                  </a:lnTo>
                  <a:lnTo>
                    <a:pt x="167" y="434"/>
                  </a:lnTo>
                  <a:lnTo>
                    <a:pt x="161" y="466"/>
                  </a:lnTo>
                  <a:lnTo>
                    <a:pt x="157" y="497"/>
                  </a:lnTo>
                  <a:lnTo>
                    <a:pt x="155" y="530"/>
                  </a:lnTo>
                  <a:lnTo>
                    <a:pt x="154" y="564"/>
                  </a:lnTo>
                  <a:lnTo>
                    <a:pt x="155" y="600"/>
                  </a:lnTo>
                  <a:lnTo>
                    <a:pt x="158" y="635"/>
                  </a:lnTo>
                  <a:lnTo>
                    <a:pt x="162" y="669"/>
                  </a:lnTo>
                  <a:lnTo>
                    <a:pt x="168" y="702"/>
                  </a:lnTo>
                  <a:lnTo>
                    <a:pt x="175" y="734"/>
                  </a:lnTo>
                  <a:lnTo>
                    <a:pt x="183" y="765"/>
                  </a:lnTo>
                  <a:lnTo>
                    <a:pt x="194" y="795"/>
                  </a:lnTo>
                  <a:lnTo>
                    <a:pt x="206" y="824"/>
                  </a:lnTo>
                  <a:lnTo>
                    <a:pt x="221" y="851"/>
                  </a:lnTo>
                  <a:lnTo>
                    <a:pt x="236" y="877"/>
                  </a:lnTo>
                  <a:lnTo>
                    <a:pt x="253" y="902"/>
                  </a:lnTo>
                  <a:lnTo>
                    <a:pt x="271" y="924"/>
                  </a:lnTo>
                  <a:lnTo>
                    <a:pt x="290" y="945"/>
                  </a:lnTo>
                  <a:lnTo>
                    <a:pt x="312" y="964"/>
                  </a:lnTo>
                  <a:lnTo>
                    <a:pt x="333" y="983"/>
                  </a:lnTo>
                  <a:lnTo>
                    <a:pt x="357" y="998"/>
                  </a:lnTo>
                  <a:lnTo>
                    <a:pt x="369" y="1006"/>
                  </a:lnTo>
                  <a:lnTo>
                    <a:pt x="382" y="1013"/>
                  </a:lnTo>
                  <a:lnTo>
                    <a:pt x="393" y="1020"/>
                  </a:lnTo>
                  <a:lnTo>
                    <a:pt x="407" y="1026"/>
                  </a:lnTo>
                  <a:lnTo>
                    <a:pt x="432" y="1037"/>
                  </a:lnTo>
                  <a:lnTo>
                    <a:pt x="460" y="1045"/>
                  </a:lnTo>
                  <a:lnTo>
                    <a:pt x="487" y="1052"/>
                  </a:lnTo>
                  <a:lnTo>
                    <a:pt x="516" y="1056"/>
                  </a:lnTo>
                  <a:lnTo>
                    <a:pt x="546" y="1059"/>
                  </a:lnTo>
                  <a:lnTo>
                    <a:pt x="576" y="1060"/>
                  </a:lnTo>
                  <a:lnTo>
                    <a:pt x="596" y="1060"/>
                  </a:lnTo>
                  <a:lnTo>
                    <a:pt x="615" y="1059"/>
                  </a:lnTo>
                  <a:lnTo>
                    <a:pt x="633" y="1057"/>
                  </a:lnTo>
                  <a:lnTo>
                    <a:pt x="652" y="1055"/>
                  </a:lnTo>
                  <a:lnTo>
                    <a:pt x="670" y="1050"/>
                  </a:lnTo>
                  <a:lnTo>
                    <a:pt x="688" y="1047"/>
                  </a:lnTo>
                  <a:lnTo>
                    <a:pt x="706" y="1042"/>
                  </a:lnTo>
                  <a:lnTo>
                    <a:pt x="723" y="1037"/>
                  </a:lnTo>
                  <a:lnTo>
                    <a:pt x="756" y="1025"/>
                  </a:lnTo>
                  <a:lnTo>
                    <a:pt x="786" y="1012"/>
                  </a:lnTo>
                  <a:lnTo>
                    <a:pt x="813" y="998"/>
                  </a:lnTo>
                  <a:lnTo>
                    <a:pt x="837" y="985"/>
                  </a:lnTo>
                  <a:lnTo>
                    <a:pt x="858" y="971"/>
                  </a:lnTo>
                  <a:lnTo>
                    <a:pt x="877" y="957"/>
                  </a:lnTo>
                  <a:lnTo>
                    <a:pt x="895" y="944"/>
                  </a:lnTo>
                  <a:lnTo>
                    <a:pt x="911" y="934"/>
                  </a:lnTo>
                  <a:lnTo>
                    <a:pt x="903" y="1031"/>
                  </a:lnTo>
                  <a:lnTo>
                    <a:pt x="878" y="1046"/>
                  </a:lnTo>
                  <a:lnTo>
                    <a:pt x="853" y="1060"/>
                  </a:lnTo>
                  <a:lnTo>
                    <a:pt x="825" y="1073"/>
                  </a:lnTo>
                  <a:lnTo>
                    <a:pt x="797" y="1084"/>
                  </a:lnTo>
                  <a:lnTo>
                    <a:pt x="770" y="1093"/>
                  </a:lnTo>
                  <a:lnTo>
                    <a:pt x="742" y="1100"/>
                  </a:lnTo>
                  <a:lnTo>
                    <a:pt x="712" y="1107"/>
                  </a:lnTo>
                  <a:lnTo>
                    <a:pt x="681" y="1112"/>
                  </a:lnTo>
                  <a:lnTo>
                    <a:pt x="650" y="1116"/>
                  </a:lnTo>
                  <a:lnTo>
                    <a:pt x="618" y="1119"/>
                  </a:lnTo>
                  <a:lnTo>
                    <a:pt x="586" y="1122"/>
                  </a:lnTo>
                  <a:lnTo>
                    <a:pt x="554" y="1122"/>
                  </a:lnTo>
                  <a:lnTo>
                    <a:pt x="522" y="1122"/>
                  </a:lnTo>
                  <a:lnTo>
                    <a:pt x="492" y="1119"/>
                  </a:lnTo>
                  <a:lnTo>
                    <a:pt x="461" y="1116"/>
                  </a:lnTo>
                  <a:lnTo>
                    <a:pt x="431" y="1112"/>
                  </a:lnTo>
                  <a:lnTo>
                    <a:pt x="403" y="1107"/>
                  </a:lnTo>
                  <a:lnTo>
                    <a:pt x="375" y="1099"/>
                  </a:lnTo>
                  <a:lnTo>
                    <a:pt x="349" y="1092"/>
                  </a:lnTo>
                  <a:lnTo>
                    <a:pt x="323" y="1082"/>
                  </a:lnTo>
                  <a:lnTo>
                    <a:pt x="298" y="1073"/>
                  </a:lnTo>
                  <a:lnTo>
                    <a:pt x="274" y="1061"/>
                  </a:lnTo>
                  <a:lnTo>
                    <a:pt x="249" y="1049"/>
                  </a:lnTo>
                  <a:lnTo>
                    <a:pt x="227" y="1036"/>
                  </a:lnTo>
                  <a:lnTo>
                    <a:pt x="206" y="1021"/>
                  </a:lnTo>
                  <a:lnTo>
                    <a:pt x="186" y="1005"/>
                  </a:lnTo>
                  <a:lnTo>
                    <a:pt x="167" y="988"/>
                  </a:lnTo>
                  <a:lnTo>
                    <a:pt x="147" y="970"/>
                  </a:lnTo>
                  <a:lnTo>
                    <a:pt x="130" y="951"/>
                  </a:lnTo>
                  <a:lnTo>
                    <a:pt x="115" y="932"/>
                  </a:lnTo>
                  <a:lnTo>
                    <a:pt x="99" y="910"/>
                  </a:lnTo>
                  <a:lnTo>
                    <a:pt x="85" y="888"/>
                  </a:lnTo>
                  <a:lnTo>
                    <a:pt x="71" y="865"/>
                  </a:lnTo>
                  <a:lnTo>
                    <a:pt x="58" y="841"/>
                  </a:lnTo>
                  <a:lnTo>
                    <a:pt x="48" y="816"/>
                  </a:lnTo>
                  <a:lnTo>
                    <a:pt x="37" y="7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Freeform 30"/>
            <p:cNvSpPr>
              <a:spLocks noEditPoints="1"/>
            </p:cNvSpPr>
            <p:nvPr userDrawn="1"/>
          </p:nvSpPr>
          <p:spPr bwMode="auto">
            <a:xfrm>
              <a:off x="2274" y="1336"/>
              <a:ext cx="40" cy="64"/>
            </a:xfrm>
            <a:custGeom>
              <a:avLst/>
              <a:gdLst>
                <a:gd name="T0" fmla="*/ 16 w 688"/>
                <a:gd name="T1" fmla="*/ 4 h 1080"/>
                <a:gd name="T2" fmla="*/ 8 w 688"/>
                <a:gd name="T3" fmla="*/ 4 h 1080"/>
                <a:gd name="T4" fmla="*/ 13 w 688"/>
                <a:gd name="T5" fmla="*/ 31 h 1080"/>
                <a:gd name="T6" fmla="*/ 14 w 688"/>
                <a:gd name="T7" fmla="*/ 31 h 1080"/>
                <a:gd name="T8" fmla="*/ 16 w 688"/>
                <a:gd name="T9" fmla="*/ 31 h 1080"/>
                <a:gd name="T10" fmla="*/ 19 w 688"/>
                <a:gd name="T11" fmla="*/ 31 h 1080"/>
                <a:gd name="T12" fmla="*/ 22 w 688"/>
                <a:gd name="T13" fmla="*/ 30 h 1080"/>
                <a:gd name="T14" fmla="*/ 25 w 688"/>
                <a:gd name="T15" fmla="*/ 28 h 1080"/>
                <a:gd name="T16" fmla="*/ 27 w 688"/>
                <a:gd name="T17" fmla="*/ 27 h 1080"/>
                <a:gd name="T18" fmla="*/ 29 w 688"/>
                <a:gd name="T19" fmla="*/ 25 h 1080"/>
                <a:gd name="T20" fmla="*/ 30 w 688"/>
                <a:gd name="T21" fmla="*/ 22 h 1080"/>
                <a:gd name="T22" fmla="*/ 31 w 688"/>
                <a:gd name="T23" fmla="*/ 20 h 1080"/>
                <a:gd name="T24" fmla="*/ 32 w 688"/>
                <a:gd name="T25" fmla="*/ 17 h 1080"/>
                <a:gd name="T26" fmla="*/ 32 w 688"/>
                <a:gd name="T27" fmla="*/ 14 h 1080"/>
                <a:gd name="T28" fmla="*/ 31 w 688"/>
                <a:gd name="T29" fmla="*/ 12 h 1080"/>
                <a:gd name="T30" fmla="*/ 31 w 688"/>
                <a:gd name="T31" fmla="*/ 10 h 1080"/>
                <a:gd name="T32" fmla="*/ 29 w 688"/>
                <a:gd name="T33" fmla="*/ 8 h 1080"/>
                <a:gd name="T34" fmla="*/ 28 w 688"/>
                <a:gd name="T35" fmla="*/ 7 h 1080"/>
                <a:gd name="T36" fmla="*/ 27 w 688"/>
                <a:gd name="T37" fmla="*/ 5 h 1080"/>
                <a:gd name="T38" fmla="*/ 25 w 688"/>
                <a:gd name="T39" fmla="*/ 4 h 1080"/>
                <a:gd name="T40" fmla="*/ 22 w 688"/>
                <a:gd name="T41" fmla="*/ 4 h 1080"/>
                <a:gd name="T42" fmla="*/ 20 w 688"/>
                <a:gd name="T43" fmla="*/ 4 h 1080"/>
                <a:gd name="T44" fmla="*/ 18 w 688"/>
                <a:gd name="T45" fmla="*/ 35 h 1080"/>
                <a:gd name="T46" fmla="*/ 16 w 688"/>
                <a:gd name="T47" fmla="*/ 35 h 1080"/>
                <a:gd name="T48" fmla="*/ 14 w 688"/>
                <a:gd name="T49" fmla="*/ 35 h 1080"/>
                <a:gd name="T50" fmla="*/ 13 w 688"/>
                <a:gd name="T51" fmla="*/ 35 h 1080"/>
                <a:gd name="T52" fmla="*/ 11 w 688"/>
                <a:gd name="T53" fmla="*/ 35 h 1080"/>
                <a:gd name="T54" fmla="*/ 6 w 688"/>
                <a:gd name="T55" fmla="*/ 64 h 1080"/>
                <a:gd name="T56" fmla="*/ 4 w 688"/>
                <a:gd name="T57" fmla="*/ 64 h 1080"/>
                <a:gd name="T58" fmla="*/ 0 w 688"/>
                <a:gd name="T59" fmla="*/ 0 h 1080"/>
                <a:gd name="T60" fmla="*/ 21 w 688"/>
                <a:gd name="T61" fmla="*/ 0 h 1080"/>
                <a:gd name="T62" fmla="*/ 26 w 688"/>
                <a:gd name="T63" fmla="*/ 1 h 1080"/>
                <a:gd name="T64" fmla="*/ 30 w 688"/>
                <a:gd name="T65" fmla="*/ 1 h 1080"/>
                <a:gd name="T66" fmla="*/ 34 w 688"/>
                <a:gd name="T67" fmla="*/ 3 h 1080"/>
                <a:gd name="T68" fmla="*/ 36 w 688"/>
                <a:gd name="T69" fmla="*/ 5 h 1080"/>
                <a:gd name="T70" fmla="*/ 38 w 688"/>
                <a:gd name="T71" fmla="*/ 7 h 1080"/>
                <a:gd name="T72" fmla="*/ 39 w 688"/>
                <a:gd name="T73" fmla="*/ 10 h 1080"/>
                <a:gd name="T74" fmla="*/ 40 w 688"/>
                <a:gd name="T75" fmla="*/ 14 h 1080"/>
                <a:gd name="T76" fmla="*/ 40 w 688"/>
                <a:gd name="T77" fmla="*/ 18 h 1080"/>
                <a:gd name="T78" fmla="*/ 39 w 688"/>
                <a:gd name="T79" fmla="*/ 22 h 1080"/>
                <a:gd name="T80" fmla="*/ 38 w 688"/>
                <a:gd name="T81" fmla="*/ 25 h 1080"/>
                <a:gd name="T82" fmla="*/ 36 w 688"/>
                <a:gd name="T83" fmla="*/ 27 h 1080"/>
                <a:gd name="T84" fmla="*/ 33 w 688"/>
                <a:gd name="T85" fmla="*/ 29 h 1080"/>
                <a:gd name="T86" fmla="*/ 30 w 688"/>
                <a:gd name="T87" fmla="*/ 31 h 1080"/>
                <a:gd name="T88" fmla="*/ 27 w 688"/>
                <a:gd name="T89" fmla="*/ 33 h 1080"/>
                <a:gd name="T90" fmla="*/ 22 w 688"/>
                <a:gd name="T91" fmla="*/ 34 h 1080"/>
                <a:gd name="T92" fmla="*/ 19 w 688"/>
                <a:gd name="T93" fmla="*/ 35 h 108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688" h="1080">
                  <a:moveTo>
                    <a:pt x="319" y="61"/>
                  </a:moveTo>
                  <a:lnTo>
                    <a:pt x="299" y="61"/>
                  </a:lnTo>
                  <a:lnTo>
                    <a:pt x="280" y="60"/>
                  </a:lnTo>
                  <a:lnTo>
                    <a:pt x="262" y="60"/>
                  </a:lnTo>
                  <a:lnTo>
                    <a:pt x="244" y="60"/>
                  </a:lnTo>
                  <a:lnTo>
                    <a:pt x="139" y="60"/>
                  </a:lnTo>
                  <a:lnTo>
                    <a:pt x="139" y="521"/>
                  </a:lnTo>
                  <a:lnTo>
                    <a:pt x="211" y="525"/>
                  </a:lnTo>
                  <a:lnTo>
                    <a:pt x="216" y="525"/>
                  </a:lnTo>
                  <a:lnTo>
                    <a:pt x="222" y="524"/>
                  </a:lnTo>
                  <a:lnTo>
                    <a:pt x="233" y="523"/>
                  </a:lnTo>
                  <a:lnTo>
                    <a:pt x="246" y="522"/>
                  </a:lnTo>
                  <a:lnTo>
                    <a:pt x="260" y="522"/>
                  </a:lnTo>
                  <a:lnTo>
                    <a:pt x="272" y="522"/>
                  </a:lnTo>
                  <a:lnTo>
                    <a:pt x="283" y="521"/>
                  </a:lnTo>
                  <a:lnTo>
                    <a:pt x="293" y="521"/>
                  </a:lnTo>
                  <a:lnTo>
                    <a:pt x="313" y="519"/>
                  </a:lnTo>
                  <a:lnTo>
                    <a:pt x="332" y="516"/>
                  </a:lnTo>
                  <a:lnTo>
                    <a:pt x="350" y="513"/>
                  </a:lnTo>
                  <a:lnTo>
                    <a:pt x="367" y="507"/>
                  </a:lnTo>
                  <a:lnTo>
                    <a:pt x="382" y="502"/>
                  </a:lnTo>
                  <a:lnTo>
                    <a:pt x="398" y="496"/>
                  </a:lnTo>
                  <a:lnTo>
                    <a:pt x="413" y="488"/>
                  </a:lnTo>
                  <a:lnTo>
                    <a:pt x="427" y="480"/>
                  </a:lnTo>
                  <a:lnTo>
                    <a:pt x="441" y="471"/>
                  </a:lnTo>
                  <a:lnTo>
                    <a:pt x="453" y="462"/>
                  </a:lnTo>
                  <a:lnTo>
                    <a:pt x="466" y="452"/>
                  </a:lnTo>
                  <a:lnTo>
                    <a:pt x="477" y="442"/>
                  </a:lnTo>
                  <a:lnTo>
                    <a:pt x="487" y="430"/>
                  </a:lnTo>
                  <a:lnTo>
                    <a:pt x="497" y="418"/>
                  </a:lnTo>
                  <a:lnTo>
                    <a:pt x="505" y="406"/>
                  </a:lnTo>
                  <a:lnTo>
                    <a:pt x="514" y="392"/>
                  </a:lnTo>
                  <a:lnTo>
                    <a:pt x="520" y="378"/>
                  </a:lnTo>
                  <a:lnTo>
                    <a:pt x="527" y="363"/>
                  </a:lnTo>
                  <a:lnTo>
                    <a:pt x="532" y="348"/>
                  </a:lnTo>
                  <a:lnTo>
                    <a:pt x="536" y="333"/>
                  </a:lnTo>
                  <a:lnTo>
                    <a:pt x="539" y="317"/>
                  </a:lnTo>
                  <a:lnTo>
                    <a:pt x="542" y="300"/>
                  </a:lnTo>
                  <a:lnTo>
                    <a:pt x="543" y="283"/>
                  </a:lnTo>
                  <a:lnTo>
                    <a:pt x="543" y="266"/>
                  </a:lnTo>
                  <a:lnTo>
                    <a:pt x="543" y="254"/>
                  </a:lnTo>
                  <a:lnTo>
                    <a:pt x="542" y="240"/>
                  </a:lnTo>
                  <a:lnTo>
                    <a:pt x="541" y="227"/>
                  </a:lnTo>
                  <a:lnTo>
                    <a:pt x="539" y="216"/>
                  </a:lnTo>
                  <a:lnTo>
                    <a:pt x="537" y="203"/>
                  </a:lnTo>
                  <a:lnTo>
                    <a:pt x="534" y="191"/>
                  </a:lnTo>
                  <a:lnTo>
                    <a:pt x="530" y="179"/>
                  </a:lnTo>
                  <a:lnTo>
                    <a:pt x="525" y="168"/>
                  </a:lnTo>
                  <a:lnTo>
                    <a:pt x="520" y="157"/>
                  </a:lnTo>
                  <a:lnTo>
                    <a:pt x="514" y="147"/>
                  </a:lnTo>
                  <a:lnTo>
                    <a:pt x="507" y="137"/>
                  </a:lnTo>
                  <a:lnTo>
                    <a:pt x="501" y="127"/>
                  </a:lnTo>
                  <a:lnTo>
                    <a:pt x="493" y="119"/>
                  </a:lnTo>
                  <a:lnTo>
                    <a:pt x="485" y="110"/>
                  </a:lnTo>
                  <a:lnTo>
                    <a:pt x="476" y="103"/>
                  </a:lnTo>
                  <a:lnTo>
                    <a:pt x="466" y="96"/>
                  </a:lnTo>
                  <a:lnTo>
                    <a:pt x="457" y="89"/>
                  </a:lnTo>
                  <a:lnTo>
                    <a:pt x="445" y="84"/>
                  </a:lnTo>
                  <a:lnTo>
                    <a:pt x="434" y="79"/>
                  </a:lnTo>
                  <a:lnTo>
                    <a:pt x="422" y="74"/>
                  </a:lnTo>
                  <a:lnTo>
                    <a:pt x="409" y="70"/>
                  </a:lnTo>
                  <a:lnTo>
                    <a:pt x="395" y="67"/>
                  </a:lnTo>
                  <a:lnTo>
                    <a:pt x="380" y="65"/>
                  </a:lnTo>
                  <a:lnTo>
                    <a:pt x="365" y="64"/>
                  </a:lnTo>
                  <a:lnTo>
                    <a:pt x="360" y="63"/>
                  </a:lnTo>
                  <a:lnTo>
                    <a:pt x="351" y="63"/>
                  </a:lnTo>
                  <a:lnTo>
                    <a:pt x="337" y="62"/>
                  </a:lnTo>
                  <a:lnTo>
                    <a:pt x="319" y="61"/>
                  </a:lnTo>
                  <a:close/>
                  <a:moveTo>
                    <a:pt x="310" y="586"/>
                  </a:moveTo>
                  <a:lnTo>
                    <a:pt x="298" y="587"/>
                  </a:lnTo>
                  <a:lnTo>
                    <a:pt x="285" y="588"/>
                  </a:lnTo>
                  <a:lnTo>
                    <a:pt x="272" y="588"/>
                  </a:lnTo>
                  <a:lnTo>
                    <a:pt x="260" y="588"/>
                  </a:lnTo>
                  <a:lnTo>
                    <a:pt x="246" y="588"/>
                  </a:lnTo>
                  <a:lnTo>
                    <a:pt x="240" y="588"/>
                  </a:lnTo>
                  <a:lnTo>
                    <a:pt x="233" y="587"/>
                  </a:lnTo>
                  <a:lnTo>
                    <a:pt x="226" y="587"/>
                  </a:lnTo>
                  <a:lnTo>
                    <a:pt x="220" y="586"/>
                  </a:lnTo>
                  <a:lnTo>
                    <a:pt x="195" y="586"/>
                  </a:lnTo>
                  <a:lnTo>
                    <a:pt x="188" y="584"/>
                  </a:lnTo>
                  <a:lnTo>
                    <a:pt x="183" y="584"/>
                  </a:lnTo>
                  <a:lnTo>
                    <a:pt x="139" y="584"/>
                  </a:lnTo>
                  <a:lnTo>
                    <a:pt x="139" y="1080"/>
                  </a:lnTo>
                  <a:lnTo>
                    <a:pt x="111" y="1077"/>
                  </a:lnTo>
                  <a:lnTo>
                    <a:pt x="99" y="1076"/>
                  </a:lnTo>
                  <a:lnTo>
                    <a:pt x="91" y="1076"/>
                  </a:lnTo>
                  <a:lnTo>
                    <a:pt x="70" y="1074"/>
                  </a:lnTo>
                  <a:lnTo>
                    <a:pt x="38" y="1076"/>
                  </a:lnTo>
                  <a:lnTo>
                    <a:pt x="0" y="1080"/>
                  </a:lnTo>
                  <a:lnTo>
                    <a:pt x="0" y="0"/>
                  </a:lnTo>
                  <a:lnTo>
                    <a:pt x="282" y="0"/>
                  </a:lnTo>
                  <a:lnTo>
                    <a:pt x="319" y="0"/>
                  </a:lnTo>
                  <a:lnTo>
                    <a:pt x="354" y="1"/>
                  </a:lnTo>
                  <a:lnTo>
                    <a:pt x="387" y="3"/>
                  </a:lnTo>
                  <a:lnTo>
                    <a:pt x="417" y="5"/>
                  </a:lnTo>
                  <a:lnTo>
                    <a:pt x="447" y="10"/>
                  </a:lnTo>
                  <a:lnTo>
                    <a:pt x="475" y="13"/>
                  </a:lnTo>
                  <a:lnTo>
                    <a:pt x="500" y="18"/>
                  </a:lnTo>
                  <a:lnTo>
                    <a:pt x="523" y="24"/>
                  </a:lnTo>
                  <a:lnTo>
                    <a:pt x="545" y="31"/>
                  </a:lnTo>
                  <a:lnTo>
                    <a:pt x="564" y="38"/>
                  </a:lnTo>
                  <a:lnTo>
                    <a:pt x="582" y="47"/>
                  </a:lnTo>
                  <a:lnTo>
                    <a:pt x="599" y="56"/>
                  </a:lnTo>
                  <a:lnTo>
                    <a:pt x="613" y="67"/>
                  </a:lnTo>
                  <a:lnTo>
                    <a:pt x="627" y="79"/>
                  </a:lnTo>
                  <a:lnTo>
                    <a:pt x="640" y="91"/>
                  </a:lnTo>
                  <a:lnTo>
                    <a:pt x="650" y="104"/>
                  </a:lnTo>
                  <a:lnTo>
                    <a:pt x="659" y="120"/>
                  </a:lnTo>
                  <a:lnTo>
                    <a:pt x="667" y="136"/>
                  </a:lnTo>
                  <a:lnTo>
                    <a:pt x="674" y="153"/>
                  </a:lnTo>
                  <a:lnTo>
                    <a:pt x="679" y="172"/>
                  </a:lnTo>
                  <a:lnTo>
                    <a:pt x="683" y="192"/>
                  </a:lnTo>
                  <a:lnTo>
                    <a:pt x="685" y="212"/>
                  </a:lnTo>
                  <a:lnTo>
                    <a:pt x="688" y="235"/>
                  </a:lnTo>
                  <a:lnTo>
                    <a:pt x="688" y="258"/>
                  </a:lnTo>
                  <a:lnTo>
                    <a:pt x="688" y="281"/>
                  </a:lnTo>
                  <a:lnTo>
                    <a:pt x="685" y="304"/>
                  </a:lnTo>
                  <a:lnTo>
                    <a:pt x="683" y="325"/>
                  </a:lnTo>
                  <a:lnTo>
                    <a:pt x="679" y="345"/>
                  </a:lnTo>
                  <a:lnTo>
                    <a:pt x="674" y="364"/>
                  </a:lnTo>
                  <a:lnTo>
                    <a:pt x="667" y="382"/>
                  </a:lnTo>
                  <a:lnTo>
                    <a:pt x="660" y="400"/>
                  </a:lnTo>
                  <a:lnTo>
                    <a:pt x="652" y="416"/>
                  </a:lnTo>
                  <a:lnTo>
                    <a:pt x="642" y="431"/>
                  </a:lnTo>
                  <a:lnTo>
                    <a:pt x="630" y="446"/>
                  </a:lnTo>
                  <a:lnTo>
                    <a:pt x="619" y="460"/>
                  </a:lnTo>
                  <a:lnTo>
                    <a:pt x="605" y="473"/>
                  </a:lnTo>
                  <a:lnTo>
                    <a:pt x="590" y="485"/>
                  </a:lnTo>
                  <a:lnTo>
                    <a:pt x="575" y="497"/>
                  </a:lnTo>
                  <a:lnTo>
                    <a:pt x="558" y="507"/>
                  </a:lnTo>
                  <a:lnTo>
                    <a:pt x="540" y="518"/>
                  </a:lnTo>
                  <a:lnTo>
                    <a:pt x="521" y="528"/>
                  </a:lnTo>
                  <a:lnTo>
                    <a:pt x="501" y="537"/>
                  </a:lnTo>
                  <a:lnTo>
                    <a:pt x="480" y="546"/>
                  </a:lnTo>
                  <a:lnTo>
                    <a:pt x="457" y="553"/>
                  </a:lnTo>
                  <a:lnTo>
                    <a:pt x="432" y="560"/>
                  </a:lnTo>
                  <a:lnTo>
                    <a:pt x="407" y="568"/>
                  </a:lnTo>
                  <a:lnTo>
                    <a:pt x="379" y="574"/>
                  </a:lnTo>
                  <a:lnTo>
                    <a:pt x="351" y="580"/>
                  </a:lnTo>
                  <a:lnTo>
                    <a:pt x="343" y="582"/>
                  </a:lnTo>
                  <a:lnTo>
                    <a:pt x="334" y="584"/>
                  </a:lnTo>
                  <a:lnTo>
                    <a:pt x="323" y="585"/>
                  </a:lnTo>
                  <a:lnTo>
                    <a:pt x="310" y="58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Freeform 31"/>
            <p:cNvSpPr>
              <a:spLocks noEditPoints="1"/>
            </p:cNvSpPr>
            <p:nvPr userDrawn="1"/>
          </p:nvSpPr>
          <p:spPr bwMode="auto">
            <a:xfrm>
              <a:off x="2211" y="1336"/>
              <a:ext cx="46" cy="64"/>
            </a:xfrm>
            <a:custGeom>
              <a:avLst/>
              <a:gdLst>
                <a:gd name="T0" fmla="*/ 12 w 791"/>
                <a:gd name="T1" fmla="*/ 3 h 1081"/>
                <a:gd name="T2" fmla="*/ 13 w 791"/>
                <a:gd name="T3" fmla="*/ 2 h 1081"/>
                <a:gd name="T4" fmla="*/ 15 w 791"/>
                <a:gd name="T5" fmla="*/ 2 h 1081"/>
                <a:gd name="T6" fmla="*/ 17 w 791"/>
                <a:gd name="T7" fmla="*/ 1 h 1081"/>
                <a:gd name="T8" fmla="*/ 18 w 791"/>
                <a:gd name="T9" fmla="*/ 1 h 1081"/>
                <a:gd name="T10" fmla="*/ 21 w 791"/>
                <a:gd name="T11" fmla="*/ 0 h 1081"/>
                <a:gd name="T12" fmla="*/ 24 w 791"/>
                <a:gd name="T13" fmla="*/ 0 h 1081"/>
                <a:gd name="T14" fmla="*/ 46 w 791"/>
                <a:gd name="T15" fmla="*/ 0 h 1081"/>
                <a:gd name="T16" fmla="*/ 44 w 791"/>
                <a:gd name="T17" fmla="*/ 64 h 1081"/>
                <a:gd name="T18" fmla="*/ 43 w 791"/>
                <a:gd name="T19" fmla="*/ 64 h 1081"/>
                <a:gd name="T20" fmla="*/ 41 w 791"/>
                <a:gd name="T21" fmla="*/ 64 h 1081"/>
                <a:gd name="T22" fmla="*/ 38 w 791"/>
                <a:gd name="T23" fmla="*/ 64 h 1081"/>
                <a:gd name="T24" fmla="*/ 34 w 791"/>
                <a:gd name="T25" fmla="*/ 33 h 1081"/>
                <a:gd name="T26" fmla="*/ 16 w 791"/>
                <a:gd name="T27" fmla="*/ 56 h 1081"/>
                <a:gd name="T28" fmla="*/ 8 w 791"/>
                <a:gd name="T29" fmla="*/ 64 h 1081"/>
                <a:gd name="T30" fmla="*/ 7 w 791"/>
                <a:gd name="T31" fmla="*/ 64 h 1081"/>
                <a:gd name="T32" fmla="*/ 5 w 791"/>
                <a:gd name="T33" fmla="*/ 64 h 1081"/>
                <a:gd name="T34" fmla="*/ 2 w 791"/>
                <a:gd name="T35" fmla="*/ 64 h 1081"/>
                <a:gd name="T36" fmla="*/ 2 w 791"/>
                <a:gd name="T37" fmla="*/ 62 h 1081"/>
                <a:gd name="T38" fmla="*/ 25 w 791"/>
                <a:gd name="T39" fmla="*/ 32 h 1081"/>
                <a:gd name="T40" fmla="*/ 21 w 791"/>
                <a:gd name="T41" fmla="*/ 31 h 1081"/>
                <a:gd name="T42" fmla="*/ 18 w 791"/>
                <a:gd name="T43" fmla="*/ 30 h 1081"/>
                <a:gd name="T44" fmla="*/ 15 w 791"/>
                <a:gd name="T45" fmla="*/ 28 h 1081"/>
                <a:gd name="T46" fmla="*/ 12 w 791"/>
                <a:gd name="T47" fmla="*/ 26 h 1081"/>
                <a:gd name="T48" fmla="*/ 10 w 791"/>
                <a:gd name="T49" fmla="*/ 25 h 1081"/>
                <a:gd name="T50" fmla="*/ 9 w 791"/>
                <a:gd name="T51" fmla="*/ 24 h 1081"/>
                <a:gd name="T52" fmla="*/ 8 w 791"/>
                <a:gd name="T53" fmla="*/ 22 h 1081"/>
                <a:gd name="T54" fmla="*/ 8 w 791"/>
                <a:gd name="T55" fmla="*/ 21 h 1081"/>
                <a:gd name="T56" fmla="*/ 7 w 791"/>
                <a:gd name="T57" fmla="*/ 19 h 1081"/>
                <a:gd name="T58" fmla="*/ 7 w 791"/>
                <a:gd name="T59" fmla="*/ 18 h 1081"/>
                <a:gd name="T60" fmla="*/ 6 w 791"/>
                <a:gd name="T61" fmla="*/ 16 h 1081"/>
                <a:gd name="T62" fmla="*/ 6 w 791"/>
                <a:gd name="T63" fmla="*/ 14 h 1081"/>
                <a:gd name="T64" fmla="*/ 6 w 791"/>
                <a:gd name="T65" fmla="*/ 12 h 1081"/>
                <a:gd name="T66" fmla="*/ 7 w 791"/>
                <a:gd name="T67" fmla="*/ 11 h 1081"/>
                <a:gd name="T68" fmla="*/ 7 w 791"/>
                <a:gd name="T69" fmla="*/ 9 h 1081"/>
                <a:gd name="T70" fmla="*/ 8 w 791"/>
                <a:gd name="T71" fmla="*/ 8 h 1081"/>
                <a:gd name="T72" fmla="*/ 8 w 791"/>
                <a:gd name="T73" fmla="*/ 7 h 1081"/>
                <a:gd name="T74" fmla="*/ 9 w 791"/>
                <a:gd name="T75" fmla="*/ 5 h 1081"/>
                <a:gd name="T76" fmla="*/ 10 w 791"/>
                <a:gd name="T77" fmla="*/ 4 h 1081"/>
                <a:gd name="T78" fmla="*/ 11 w 791"/>
                <a:gd name="T79" fmla="*/ 3 h 1081"/>
                <a:gd name="T80" fmla="*/ 38 w 791"/>
                <a:gd name="T81" fmla="*/ 3 h 1081"/>
                <a:gd name="T82" fmla="*/ 30 w 791"/>
                <a:gd name="T83" fmla="*/ 3 h 1081"/>
                <a:gd name="T84" fmla="*/ 27 w 791"/>
                <a:gd name="T85" fmla="*/ 3 h 1081"/>
                <a:gd name="T86" fmla="*/ 24 w 791"/>
                <a:gd name="T87" fmla="*/ 4 h 1081"/>
                <a:gd name="T88" fmla="*/ 22 w 791"/>
                <a:gd name="T89" fmla="*/ 4 h 1081"/>
                <a:gd name="T90" fmla="*/ 20 w 791"/>
                <a:gd name="T91" fmla="*/ 5 h 1081"/>
                <a:gd name="T92" fmla="*/ 18 w 791"/>
                <a:gd name="T93" fmla="*/ 6 h 1081"/>
                <a:gd name="T94" fmla="*/ 17 w 791"/>
                <a:gd name="T95" fmla="*/ 7 h 1081"/>
                <a:gd name="T96" fmla="*/ 16 w 791"/>
                <a:gd name="T97" fmla="*/ 9 h 1081"/>
                <a:gd name="T98" fmla="*/ 15 w 791"/>
                <a:gd name="T99" fmla="*/ 11 h 1081"/>
                <a:gd name="T100" fmla="*/ 15 w 791"/>
                <a:gd name="T101" fmla="*/ 13 h 1081"/>
                <a:gd name="T102" fmla="*/ 14 w 791"/>
                <a:gd name="T103" fmla="*/ 15 h 1081"/>
                <a:gd name="T104" fmla="*/ 15 w 791"/>
                <a:gd name="T105" fmla="*/ 18 h 1081"/>
                <a:gd name="T106" fmla="*/ 15 w 791"/>
                <a:gd name="T107" fmla="*/ 20 h 1081"/>
                <a:gd name="T108" fmla="*/ 16 w 791"/>
                <a:gd name="T109" fmla="*/ 22 h 1081"/>
                <a:gd name="T110" fmla="*/ 18 w 791"/>
                <a:gd name="T111" fmla="*/ 24 h 1081"/>
                <a:gd name="T112" fmla="*/ 19 w 791"/>
                <a:gd name="T113" fmla="*/ 26 h 1081"/>
                <a:gd name="T114" fmla="*/ 21 w 791"/>
                <a:gd name="T115" fmla="*/ 27 h 1081"/>
                <a:gd name="T116" fmla="*/ 24 w 791"/>
                <a:gd name="T117" fmla="*/ 28 h 1081"/>
                <a:gd name="T118" fmla="*/ 26 w 791"/>
                <a:gd name="T119" fmla="*/ 29 h 1081"/>
                <a:gd name="T120" fmla="*/ 29 w 791"/>
                <a:gd name="T121" fmla="*/ 29 h 1081"/>
                <a:gd name="T122" fmla="*/ 34 w 791"/>
                <a:gd name="T123" fmla="*/ 29 h 108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91" h="1081">
                  <a:moveTo>
                    <a:pt x="192" y="58"/>
                  </a:moveTo>
                  <a:lnTo>
                    <a:pt x="203" y="51"/>
                  </a:lnTo>
                  <a:lnTo>
                    <a:pt x="215" y="45"/>
                  </a:lnTo>
                  <a:lnTo>
                    <a:pt x="228" y="38"/>
                  </a:lnTo>
                  <a:lnTo>
                    <a:pt x="240" y="33"/>
                  </a:lnTo>
                  <a:lnTo>
                    <a:pt x="255" y="28"/>
                  </a:lnTo>
                  <a:lnTo>
                    <a:pt x="269" y="22"/>
                  </a:lnTo>
                  <a:lnTo>
                    <a:pt x="285" y="18"/>
                  </a:lnTo>
                  <a:lnTo>
                    <a:pt x="301" y="15"/>
                  </a:lnTo>
                  <a:lnTo>
                    <a:pt x="318" y="11"/>
                  </a:lnTo>
                  <a:lnTo>
                    <a:pt x="336" y="9"/>
                  </a:lnTo>
                  <a:lnTo>
                    <a:pt x="355" y="5"/>
                  </a:lnTo>
                  <a:lnTo>
                    <a:pt x="374" y="3"/>
                  </a:lnTo>
                  <a:lnTo>
                    <a:pt x="414" y="1"/>
                  </a:lnTo>
                  <a:lnTo>
                    <a:pt x="457" y="0"/>
                  </a:lnTo>
                  <a:lnTo>
                    <a:pt x="791" y="0"/>
                  </a:lnTo>
                  <a:lnTo>
                    <a:pt x="791" y="1080"/>
                  </a:lnTo>
                  <a:lnTo>
                    <a:pt x="765" y="1077"/>
                  </a:lnTo>
                  <a:lnTo>
                    <a:pt x="753" y="1076"/>
                  </a:lnTo>
                  <a:lnTo>
                    <a:pt x="746" y="1076"/>
                  </a:lnTo>
                  <a:lnTo>
                    <a:pt x="722" y="1074"/>
                  </a:lnTo>
                  <a:lnTo>
                    <a:pt x="700" y="1076"/>
                  </a:lnTo>
                  <a:lnTo>
                    <a:pt x="681" y="1077"/>
                  </a:lnTo>
                  <a:lnTo>
                    <a:pt x="653" y="1080"/>
                  </a:lnTo>
                  <a:lnTo>
                    <a:pt x="653" y="552"/>
                  </a:lnTo>
                  <a:lnTo>
                    <a:pt x="592" y="552"/>
                  </a:lnTo>
                  <a:lnTo>
                    <a:pt x="466" y="701"/>
                  </a:lnTo>
                  <a:lnTo>
                    <a:pt x="282" y="944"/>
                  </a:lnTo>
                  <a:lnTo>
                    <a:pt x="182" y="1081"/>
                  </a:lnTo>
                  <a:lnTo>
                    <a:pt x="144" y="1076"/>
                  </a:lnTo>
                  <a:lnTo>
                    <a:pt x="131" y="1076"/>
                  </a:lnTo>
                  <a:lnTo>
                    <a:pt x="125" y="1076"/>
                  </a:lnTo>
                  <a:lnTo>
                    <a:pt x="119" y="1074"/>
                  </a:lnTo>
                  <a:lnTo>
                    <a:pt x="92" y="1074"/>
                  </a:lnTo>
                  <a:lnTo>
                    <a:pt x="62" y="1076"/>
                  </a:lnTo>
                  <a:lnTo>
                    <a:pt x="38" y="1077"/>
                  </a:lnTo>
                  <a:lnTo>
                    <a:pt x="0" y="1080"/>
                  </a:lnTo>
                  <a:lnTo>
                    <a:pt x="31" y="1040"/>
                  </a:lnTo>
                  <a:lnTo>
                    <a:pt x="107" y="951"/>
                  </a:lnTo>
                  <a:lnTo>
                    <a:pt x="431" y="540"/>
                  </a:lnTo>
                  <a:lnTo>
                    <a:pt x="398" y="533"/>
                  </a:lnTo>
                  <a:lnTo>
                    <a:pt x="366" y="524"/>
                  </a:lnTo>
                  <a:lnTo>
                    <a:pt x="336" y="514"/>
                  </a:lnTo>
                  <a:lnTo>
                    <a:pt x="306" y="502"/>
                  </a:lnTo>
                  <a:lnTo>
                    <a:pt x="277" y="489"/>
                  </a:lnTo>
                  <a:lnTo>
                    <a:pt x="251" y="475"/>
                  </a:lnTo>
                  <a:lnTo>
                    <a:pt x="225" y="458"/>
                  </a:lnTo>
                  <a:lnTo>
                    <a:pt x="202" y="441"/>
                  </a:lnTo>
                  <a:lnTo>
                    <a:pt x="190" y="431"/>
                  </a:lnTo>
                  <a:lnTo>
                    <a:pt x="180" y="420"/>
                  </a:lnTo>
                  <a:lnTo>
                    <a:pt x="169" y="410"/>
                  </a:lnTo>
                  <a:lnTo>
                    <a:pt x="160" y="399"/>
                  </a:lnTo>
                  <a:lnTo>
                    <a:pt x="151" y="389"/>
                  </a:lnTo>
                  <a:lnTo>
                    <a:pt x="144" y="377"/>
                  </a:lnTo>
                  <a:lnTo>
                    <a:pt x="138" y="365"/>
                  </a:lnTo>
                  <a:lnTo>
                    <a:pt x="131" y="352"/>
                  </a:lnTo>
                  <a:lnTo>
                    <a:pt x="125" y="340"/>
                  </a:lnTo>
                  <a:lnTo>
                    <a:pt x="121" y="327"/>
                  </a:lnTo>
                  <a:lnTo>
                    <a:pt x="116" y="313"/>
                  </a:lnTo>
                  <a:lnTo>
                    <a:pt x="113" y="299"/>
                  </a:lnTo>
                  <a:lnTo>
                    <a:pt x="111" y="285"/>
                  </a:lnTo>
                  <a:lnTo>
                    <a:pt x="109" y="270"/>
                  </a:lnTo>
                  <a:lnTo>
                    <a:pt x="108" y="255"/>
                  </a:lnTo>
                  <a:lnTo>
                    <a:pt x="107" y="240"/>
                  </a:lnTo>
                  <a:lnTo>
                    <a:pt x="108" y="225"/>
                  </a:lnTo>
                  <a:lnTo>
                    <a:pt x="109" y="210"/>
                  </a:lnTo>
                  <a:lnTo>
                    <a:pt x="110" y="196"/>
                  </a:lnTo>
                  <a:lnTo>
                    <a:pt x="112" y="183"/>
                  </a:lnTo>
                  <a:lnTo>
                    <a:pt x="115" y="170"/>
                  </a:lnTo>
                  <a:lnTo>
                    <a:pt x="119" y="157"/>
                  </a:lnTo>
                  <a:lnTo>
                    <a:pt x="124" y="145"/>
                  </a:lnTo>
                  <a:lnTo>
                    <a:pt x="129" y="134"/>
                  </a:lnTo>
                  <a:lnTo>
                    <a:pt x="134" y="123"/>
                  </a:lnTo>
                  <a:lnTo>
                    <a:pt x="141" y="113"/>
                  </a:lnTo>
                  <a:lnTo>
                    <a:pt x="147" y="102"/>
                  </a:lnTo>
                  <a:lnTo>
                    <a:pt x="156" y="92"/>
                  </a:lnTo>
                  <a:lnTo>
                    <a:pt x="163" y="83"/>
                  </a:lnTo>
                  <a:lnTo>
                    <a:pt x="172" y="74"/>
                  </a:lnTo>
                  <a:lnTo>
                    <a:pt x="182" y="66"/>
                  </a:lnTo>
                  <a:lnTo>
                    <a:pt x="192" y="58"/>
                  </a:lnTo>
                  <a:close/>
                  <a:moveTo>
                    <a:pt x="653" y="494"/>
                  </a:moveTo>
                  <a:lnTo>
                    <a:pt x="653" y="57"/>
                  </a:lnTo>
                  <a:lnTo>
                    <a:pt x="590" y="54"/>
                  </a:lnTo>
                  <a:lnTo>
                    <a:pt x="519" y="54"/>
                  </a:lnTo>
                  <a:lnTo>
                    <a:pt x="486" y="55"/>
                  </a:lnTo>
                  <a:lnTo>
                    <a:pt x="458" y="56"/>
                  </a:lnTo>
                  <a:lnTo>
                    <a:pt x="437" y="57"/>
                  </a:lnTo>
                  <a:lnTo>
                    <a:pt x="421" y="60"/>
                  </a:lnTo>
                  <a:lnTo>
                    <a:pt x="400" y="64"/>
                  </a:lnTo>
                  <a:lnTo>
                    <a:pt x="381" y="69"/>
                  </a:lnTo>
                  <a:lnTo>
                    <a:pt x="362" y="75"/>
                  </a:lnTo>
                  <a:lnTo>
                    <a:pt x="346" y="83"/>
                  </a:lnTo>
                  <a:lnTo>
                    <a:pt x="330" y="91"/>
                  </a:lnTo>
                  <a:lnTo>
                    <a:pt x="315" y="101"/>
                  </a:lnTo>
                  <a:lnTo>
                    <a:pt x="303" y="112"/>
                  </a:lnTo>
                  <a:lnTo>
                    <a:pt x="291" y="123"/>
                  </a:lnTo>
                  <a:lnTo>
                    <a:pt x="282" y="136"/>
                  </a:lnTo>
                  <a:lnTo>
                    <a:pt x="272" y="150"/>
                  </a:lnTo>
                  <a:lnTo>
                    <a:pt x="265" y="166"/>
                  </a:lnTo>
                  <a:lnTo>
                    <a:pt x="258" y="182"/>
                  </a:lnTo>
                  <a:lnTo>
                    <a:pt x="254" y="199"/>
                  </a:lnTo>
                  <a:lnTo>
                    <a:pt x="251" y="218"/>
                  </a:lnTo>
                  <a:lnTo>
                    <a:pt x="249" y="237"/>
                  </a:lnTo>
                  <a:lnTo>
                    <a:pt x="248" y="258"/>
                  </a:lnTo>
                  <a:lnTo>
                    <a:pt x="249" y="279"/>
                  </a:lnTo>
                  <a:lnTo>
                    <a:pt x="251" y="300"/>
                  </a:lnTo>
                  <a:lnTo>
                    <a:pt x="255" y="321"/>
                  </a:lnTo>
                  <a:lnTo>
                    <a:pt x="261" y="339"/>
                  </a:lnTo>
                  <a:lnTo>
                    <a:pt x="269" y="357"/>
                  </a:lnTo>
                  <a:lnTo>
                    <a:pt x="279" y="374"/>
                  </a:lnTo>
                  <a:lnTo>
                    <a:pt x="290" y="390"/>
                  </a:lnTo>
                  <a:lnTo>
                    <a:pt x="304" y="404"/>
                  </a:lnTo>
                  <a:lnTo>
                    <a:pt x="318" y="419"/>
                  </a:lnTo>
                  <a:lnTo>
                    <a:pt x="333" y="432"/>
                  </a:lnTo>
                  <a:lnTo>
                    <a:pt x="349" y="444"/>
                  </a:lnTo>
                  <a:lnTo>
                    <a:pt x="367" y="454"/>
                  </a:lnTo>
                  <a:lnTo>
                    <a:pt x="386" y="463"/>
                  </a:lnTo>
                  <a:lnTo>
                    <a:pt x="407" y="471"/>
                  </a:lnTo>
                  <a:lnTo>
                    <a:pt x="428" y="478"/>
                  </a:lnTo>
                  <a:lnTo>
                    <a:pt x="450" y="484"/>
                  </a:lnTo>
                  <a:lnTo>
                    <a:pt x="476" y="488"/>
                  </a:lnTo>
                  <a:lnTo>
                    <a:pt x="507" y="492"/>
                  </a:lnTo>
                  <a:lnTo>
                    <a:pt x="541" y="493"/>
                  </a:lnTo>
                  <a:lnTo>
                    <a:pt x="579" y="494"/>
                  </a:lnTo>
                  <a:lnTo>
                    <a:pt x="653" y="49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Freeform 32"/>
            <p:cNvSpPr>
              <a:spLocks noEditPoints="1"/>
            </p:cNvSpPr>
            <p:nvPr userDrawn="1"/>
          </p:nvSpPr>
          <p:spPr bwMode="auto">
            <a:xfrm>
              <a:off x="2135" y="1335"/>
              <a:ext cx="70" cy="68"/>
            </a:xfrm>
            <a:custGeom>
              <a:avLst/>
              <a:gdLst>
                <a:gd name="T0" fmla="*/ 49 w 1181"/>
                <a:gd name="T1" fmla="*/ 66 h 1122"/>
                <a:gd name="T2" fmla="*/ 43 w 1181"/>
                <a:gd name="T3" fmla="*/ 67 h 1122"/>
                <a:gd name="T4" fmla="*/ 37 w 1181"/>
                <a:gd name="T5" fmla="*/ 68 h 1122"/>
                <a:gd name="T6" fmla="*/ 29 w 1181"/>
                <a:gd name="T7" fmla="*/ 68 h 1122"/>
                <a:gd name="T8" fmla="*/ 20 w 1181"/>
                <a:gd name="T9" fmla="*/ 66 h 1122"/>
                <a:gd name="T10" fmla="*/ 13 w 1181"/>
                <a:gd name="T11" fmla="*/ 62 h 1122"/>
                <a:gd name="T12" fmla="*/ 7 w 1181"/>
                <a:gd name="T13" fmla="*/ 56 h 1122"/>
                <a:gd name="T14" fmla="*/ 3 w 1181"/>
                <a:gd name="T15" fmla="*/ 49 h 1122"/>
                <a:gd name="T16" fmla="*/ 1 w 1181"/>
                <a:gd name="T17" fmla="*/ 41 h 1122"/>
                <a:gd name="T18" fmla="*/ 0 w 1181"/>
                <a:gd name="T19" fmla="*/ 32 h 1122"/>
                <a:gd name="T20" fmla="*/ 2 w 1181"/>
                <a:gd name="T21" fmla="*/ 23 h 1122"/>
                <a:gd name="T22" fmla="*/ 5 w 1181"/>
                <a:gd name="T23" fmla="*/ 16 h 1122"/>
                <a:gd name="T24" fmla="*/ 10 w 1181"/>
                <a:gd name="T25" fmla="*/ 9 h 1122"/>
                <a:gd name="T26" fmla="*/ 17 w 1181"/>
                <a:gd name="T27" fmla="*/ 4 h 1122"/>
                <a:gd name="T28" fmla="*/ 24 w 1181"/>
                <a:gd name="T29" fmla="*/ 1 h 1122"/>
                <a:gd name="T30" fmla="*/ 33 w 1181"/>
                <a:gd name="T31" fmla="*/ 0 h 1122"/>
                <a:gd name="T32" fmla="*/ 41 w 1181"/>
                <a:gd name="T33" fmla="*/ 0 h 1122"/>
                <a:gd name="T34" fmla="*/ 49 w 1181"/>
                <a:gd name="T35" fmla="*/ 2 h 1122"/>
                <a:gd name="T36" fmla="*/ 57 w 1181"/>
                <a:gd name="T37" fmla="*/ 6 h 1122"/>
                <a:gd name="T38" fmla="*/ 63 w 1181"/>
                <a:gd name="T39" fmla="*/ 11 h 1122"/>
                <a:gd name="T40" fmla="*/ 67 w 1181"/>
                <a:gd name="T41" fmla="*/ 18 h 1122"/>
                <a:gd name="T42" fmla="*/ 70 w 1181"/>
                <a:gd name="T43" fmla="*/ 27 h 1122"/>
                <a:gd name="T44" fmla="*/ 70 w 1181"/>
                <a:gd name="T45" fmla="*/ 35 h 1122"/>
                <a:gd name="T46" fmla="*/ 69 w 1181"/>
                <a:gd name="T47" fmla="*/ 41 h 1122"/>
                <a:gd name="T48" fmla="*/ 67 w 1181"/>
                <a:gd name="T49" fmla="*/ 47 h 1122"/>
                <a:gd name="T50" fmla="*/ 65 w 1181"/>
                <a:gd name="T51" fmla="*/ 52 h 1122"/>
                <a:gd name="T52" fmla="*/ 62 w 1181"/>
                <a:gd name="T53" fmla="*/ 57 h 1122"/>
                <a:gd name="T54" fmla="*/ 58 w 1181"/>
                <a:gd name="T55" fmla="*/ 60 h 1122"/>
                <a:gd name="T56" fmla="*/ 53 w 1181"/>
                <a:gd name="T57" fmla="*/ 64 h 1122"/>
                <a:gd name="T58" fmla="*/ 37 w 1181"/>
                <a:gd name="T59" fmla="*/ 3 h 1122"/>
                <a:gd name="T60" fmla="*/ 31 w 1181"/>
                <a:gd name="T61" fmla="*/ 3 h 1122"/>
                <a:gd name="T62" fmla="*/ 25 w 1181"/>
                <a:gd name="T63" fmla="*/ 5 h 1122"/>
                <a:gd name="T64" fmla="*/ 19 w 1181"/>
                <a:gd name="T65" fmla="*/ 9 h 1122"/>
                <a:gd name="T66" fmla="*/ 15 w 1181"/>
                <a:gd name="T67" fmla="*/ 14 h 1122"/>
                <a:gd name="T68" fmla="*/ 11 w 1181"/>
                <a:gd name="T69" fmla="*/ 21 h 1122"/>
                <a:gd name="T70" fmla="*/ 10 w 1181"/>
                <a:gd name="T71" fmla="*/ 28 h 1122"/>
                <a:gd name="T72" fmla="*/ 9 w 1181"/>
                <a:gd name="T73" fmla="*/ 37 h 1122"/>
                <a:gd name="T74" fmla="*/ 10 w 1181"/>
                <a:gd name="T75" fmla="*/ 45 h 1122"/>
                <a:gd name="T76" fmla="*/ 13 w 1181"/>
                <a:gd name="T77" fmla="*/ 52 h 1122"/>
                <a:gd name="T78" fmla="*/ 17 w 1181"/>
                <a:gd name="T79" fmla="*/ 57 h 1122"/>
                <a:gd name="T80" fmla="*/ 22 w 1181"/>
                <a:gd name="T81" fmla="*/ 61 h 1122"/>
                <a:gd name="T82" fmla="*/ 27 w 1181"/>
                <a:gd name="T83" fmla="*/ 64 h 1122"/>
                <a:gd name="T84" fmla="*/ 33 w 1181"/>
                <a:gd name="T85" fmla="*/ 65 h 1122"/>
                <a:gd name="T86" fmla="*/ 41 w 1181"/>
                <a:gd name="T87" fmla="*/ 64 h 1122"/>
                <a:gd name="T88" fmla="*/ 48 w 1181"/>
                <a:gd name="T89" fmla="*/ 61 h 1122"/>
                <a:gd name="T90" fmla="*/ 53 w 1181"/>
                <a:gd name="T91" fmla="*/ 56 h 1122"/>
                <a:gd name="T92" fmla="*/ 57 w 1181"/>
                <a:gd name="T93" fmla="*/ 51 h 1122"/>
                <a:gd name="T94" fmla="*/ 59 w 1181"/>
                <a:gd name="T95" fmla="*/ 44 h 1122"/>
                <a:gd name="T96" fmla="*/ 61 w 1181"/>
                <a:gd name="T97" fmla="*/ 37 h 1122"/>
                <a:gd name="T98" fmla="*/ 61 w 1181"/>
                <a:gd name="T99" fmla="*/ 29 h 1122"/>
                <a:gd name="T100" fmla="*/ 59 w 1181"/>
                <a:gd name="T101" fmla="*/ 20 h 1122"/>
                <a:gd name="T102" fmla="*/ 57 w 1181"/>
                <a:gd name="T103" fmla="*/ 15 h 1122"/>
                <a:gd name="T104" fmla="*/ 53 w 1181"/>
                <a:gd name="T105" fmla="*/ 10 h 1122"/>
                <a:gd name="T106" fmla="*/ 50 w 1181"/>
                <a:gd name="T107" fmla="*/ 7 h 1122"/>
                <a:gd name="T108" fmla="*/ 46 w 1181"/>
                <a:gd name="T109" fmla="*/ 5 h 112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181" h="1122">
                  <a:moveTo>
                    <a:pt x="891" y="1048"/>
                  </a:moveTo>
                  <a:lnTo>
                    <a:pt x="874" y="1058"/>
                  </a:lnTo>
                  <a:lnTo>
                    <a:pt x="856" y="1066"/>
                  </a:lnTo>
                  <a:lnTo>
                    <a:pt x="838" y="1074"/>
                  </a:lnTo>
                  <a:lnTo>
                    <a:pt x="820" y="1081"/>
                  </a:lnTo>
                  <a:lnTo>
                    <a:pt x="802" y="1088"/>
                  </a:lnTo>
                  <a:lnTo>
                    <a:pt x="783" y="1093"/>
                  </a:lnTo>
                  <a:lnTo>
                    <a:pt x="764" y="1098"/>
                  </a:lnTo>
                  <a:lnTo>
                    <a:pt x="745" y="1104"/>
                  </a:lnTo>
                  <a:lnTo>
                    <a:pt x="725" y="1108"/>
                  </a:lnTo>
                  <a:lnTo>
                    <a:pt x="706" y="1112"/>
                  </a:lnTo>
                  <a:lnTo>
                    <a:pt x="686" y="1115"/>
                  </a:lnTo>
                  <a:lnTo>
                    <a:pt x="664" y="1117"/>
                  </a:lnTo>
                  <a:lnTo>
                    <a:pt x="644" y="1119"/>
                  </a:lnTo>
                  <a:lnTo>
                    <a:pt x="623" y="1121"/>
                  </a:lnTo>
                  <a:lnTo>
                    <a:pt x="602" y="1122"/>
                  </a:lnTo>
                  <a:lnTo>
                    <a:pt x="581" y="1122"/>
                  </a:lnTo>
                  <a:lnTo>
                    <a:pt x="549" y="1122"/>
                  </a:lnTo>
                  <a:lnTo>
                    <a:pt x="518" y="1119"/>
                  </a:lnTo>
                  <a:lnTo>
                    <a:pt x="488" y="1116"/>
                  </a:lnTo>
                  <a:lnTo>
                    <a:pt x="458" y="1112"/>
                  </a:lnTo>
                  <a:lnTo>
                    <a:pt x="428" y="1107"/>
                  </a:lnTo>
                  <a:lnTo>
                    <a:pt x="400" y="1099"/>
                  </a:lnTo>
                  <a:lnTo>
                    <a:pt x="371" y="1092"/>
                  </a:lnTo>
                  <a:lnTo>
                    <a:pt x="345" y="1082"/>
                  </a:lnTo>
                  <a:lnTo>
                    <a:pt x="318" y="1073"/>
                  </a:lnTo>
                  <a:lnTo>
                    <a:pt x="293" y="1061"/>
                  </a:lnTo>
                  <a:lnTo>
                    <a:pt x="268" y="1048"/>
                  </a:lnTo>
                  <a:lnTo>
                    <a:pt x="244" y="1035"/>
                  </a:lnTo>
                  <a:lnTo>
                    <a:pt x="222" y="1020"/>
                  </a:lnTo>
                  <a:lnTo>
                    <a:pt x="200" y="1004"/>
                  </a:lnTo>
                  <a:lnTo>
                    <a:pt x="179" y="987"/>
                  </a:lnTo>
                  <a:lnTo>
                    <a:pt x="160" y="969"/>
                  </a:lnTo>
                  <a:lnTo>
                    <a:pt x="141" y="950"/>
                  </a:lnTo>
                  <a:lnTo>
                    <a:pt x="124" y="931"/>
                  </a:lnTo>
                  <a:lnTo>
                    <a:pt x="107" y="909"/>
                  </a:lnTo>
                  <a:lnTo>
                    <a:pt x="92" y="887"/>
                  </a:lnTo>
                  <a:lnTo>
                    <a:pt x="78" y="865"/>
                  </a:lnTo>
                  <a:lnTo>
                    <a:pt x="65" y="840"/>
                  </a:lnTo>
                  <a:lnTo>
                    <a:pt x="53" y="816"/>
                  </a:lnTo>
                  <a:lnTo>
                    <a:pt x="43" y="789"/>
                  </a:lnTo>
                  <a:lnTo>
                    <a:pt x="32" y="764"/>
                  </a:lnTo>
                  <a:lnTo>
                    <a:pt x="24" y="737"/>
                  </a:lnTo>
                  <a:lnTo>
                    <a:pt x="17" y="711"/>
                  </a:lnTo>
                  <a:lnTo>
                    <a:pt x="12" y="683"/>
                  </a:lnTo>
                  <a:lnTo>
                    <a:pt x="7" y="655"/>
                  </a:lnTo>
                  <a:lnTo>
                    <a:pt x="3" y="626"/>
                  </a:lnTo>
                  <a:lnTo>
                    <a:pt x="1" y="595"/>
                  </a:lnTo>
                  <a:lnTo>
                    <a:pt x="0" y="564"/>
                  </a:lnTo>
                  <a:lnTo>
                    <a:pt x="1" y="532"/>
                  </a:lnTo>
                  <a:lnTo>
                    <a:pt x="3" y="502"/>
                  </a:lnTo>
                  <a:lnTo>
                    <a:pt x="7" y="472"/>
                  </a:lnTo>
                  <a:lnTo>
                    <a:pt x="12" y="442"/>
                  </a:lnTo>
                  <a:lnTo>
                    <a:pt x="18" y="414"/>
                  </a:lnTo>
                  <a:lnTo>
                    <a:pt x="26" y="386"/>
                  </a:lnTo>
                  <a:lnTo>
                    <a:pt x="34" y="359"/>
                  </a:lnTo>
                  <a:lnTo>
                    <a:pt x="45" y="333"/>
                  </a:lnTo>
                  <a:lnTo>
                    <a:pt x="56" y="306"/>
                  </a:lnTo>
                  <a:lnTo>
                    <a:pt x="69" y="282"/>
                  </a:lnTo>
                  <a:lnTo>
                    <a:pt x="83" y="258"/>
                  </a:lnTo>
                  <a:lnTo>
                    <a:pt x="98" y="235"/>
                  </a:lnTo>
                  <a:lnTo>
                    <a:pt x="115" y="213"/>
                  </a:lnTo>
                  <a:lnTo>
                    <a:pt x="132" y="192"/>
                  </a:lnTo>
                  <a:lnTo>
                    <a:pt x="151" y="172"/>
                  </a:lnTo>
                  <a:lnTo>
                    <a:pt x="171" y="151"/>
                  </a:lnTo>
                  <a:lnTo>
                    <a:pt x="191" y="134"/>
                  </a:lnTo>
                  <a:lnTo>
                    <a:pt x="211" y="117"/>
                  </a:lnTo>
                  <a:lnTo>
                    <a:pt x="233" y="102"/>
                  </a:lnTo>
                  <a:lnTo>
                    <a:pt x="256" y="88"/>
                  </a:lnTo>
                  <a:lnTo>
                    <a:pt x="279" y="74"/>
                  </a:lnTo>
                  <a:lnTo>
                    <a:pt x="303" y="62"/>
                  </a:lnTo>
                  <a:lnTo>
                    <a:pt x="328" y="51"/>
                  </a:lnTo>
                  <a:lnTo>
                    <a:pt x="354" y="40"/>
                  </a:lnTo>
                  <a:lnTo>
                    <a:pt x="381" y="30"/>
                  </a:lnTo>
                  <a:lnTo>
                    <a:pt x="408" y="22"/>
                  </a:lnTo>
                  <a:lnTo>
                    <a:pt x="437" y="16"/>
                  </a:lnTo>
                  <a:lnTo>
                    <a:pt x="465" y="10"/>
                  </a:lnTo>
                  <a:lnTo>
                    <a:pt x="494" y="5"/>
                  </a:lnTo>
                  <a:lnTo>
                    <a:pt x="524" y="3"/>
                  </a:lnTo>
                  <a:lnTo>
                    <a:pt x="554" y="1"/>
                  </a:lnTo>
                  <a:lnTo>
                    <a:pt x="585" y="0"/>
                  </a:lnTo>
                  <a:lnTo>
                    <a:pt x="613" y="1"/>
                  </a:lnTo>
                  <a:lnTo>
                    <a:pt x="641" y="2"/>
                  </a:lnTo>
                  <a:lnTo>
                    <a:pt x="669" y="4"/>
                  </a:lnTo>
                  <a:lnTo>
                    <a:pt x="696" y="8"/>
                  </a:lnTo>
                  <a:lnTo>
                    <a:pt x="724" y="12"/>
                  </a:lnTo>
                  <a:lnTo>
                    <a:pt x="751" y="19"/>
                  </a:lnTo>
                  <a:lnTo>
                    <a:pt x="779" y="25"/>
                  </a:lnTo>
                  <a:lnTo>
                    <a:pt x="805" y="33"/>
                  </a:lnTo>
                  <a:lnTo>
                    <a:pt x="832" y="41"/>
                  </a:lnTo>
                  <a:lnTo>
                    <a:pt x="858" y="51"/>
                  </a:lnTo>
                  <a:lnTo>
                    <a:pt x="884" y="61"/>
                  </a:lnTo>
                  <a:lnTo>
                    <a:pt x="908" y="73"/>
                  </a:lnTo>
                  <a:lnTo>
                    <a:pt x="931" y="86"/>
                  </a:lnTo>
                  <a:lnTo>
                    <a:pt x="955" y="99"/>
                  </a:lnTo>
                  <a:lnTo>
                    <a:pt x="977" y="114"/>
                  </a:lnTo>
                  <a:lnTo>
                    <a:pt x="998" y="130"/>
                  </a:lnTo>
                  <a:lnTo>
                    <a:pt x="1018" y="147"/>
                  </a:lnTo>
                  <a:lnTo>
                    <a:pt x="1038" y="165"/>
                  </a:lnTo>
                  <a:lnTo>
                    <a:pt x="1056" y="185"/>
                  </a:lnTo>
                  <a:lnTo>
                    <a:pt x="1073" y="206"/>
                  </a:lnTo>
                  <a:lnTo>
                    <a:pt x="1089" y="228"/>
                  </a:lnTo>
                  <a:lnTo>
                    <a:pt x="1105" y="250"/>
                  </a:lnTo>
                  <a:lnTo>
                    <a:pt x="1119" y="275"/>
                  </a:lnTo>
                  <a:lnTo>
                    <a:pt x="1132" y="300"/>
                  </a:lnTo>
                  <a:lnTo>
                    <a:pt x="1143" y="327"/>
                  </a:lnTo>
                  <a:lnTo>
                    <a:pt x="1154" y="353"/>
                  </a:lnTo>
                  <a:lnTo>
                    <a:pt x="1162" y="382"/>
                  </a:lnTo>
                  <a:lnTo>
                    <a:pt x="1170" y="411"/>
                  </a:lnTo>
                  <a:lnTo>
                    <a:pt x="1175" y="441"/>
                  </a:lnTo>
                  <a:lnTo>
                    <a:pt x="1178" y="473"/>
                  </a:lnTo>
                  <a:lnTo>
                    <a:pt x="1180" y="506"/>
                  </a:lnTo>
                  <a:lnTo>
                    <a:pt x="1181" y="540"/>
                  </a:lnTo>
                  <a:lnTo>
                    <a:pt x="1181" y="561"/>
                  </a:lnTo>
                  <a:lnTo>
                    <a:pt x="1180" y="581"/>
                  </a:lnTo>
                  <a:lnTo>
                    <a:pt x="1178" y="603"/>
                  </a:lnTo>
                  <a:lnTo>
                    <a:pt x="1176" y="623"/>
                  </a:lnTo>
                  <a:lnTo>
                    <a:pt x="1174" y="643"/>
                  </a:lnTo>
                  <a:lnTo>
                    <a:pt x="1171" y="662"/>
                  </a:lnTo>
                  <a:lnTo>
                    <a:pt x="1167" y="682"/>
                  </a:lnTo>
                  <a:lnTo>
                    <a:pt x="1162" y="701"/>
                  </a:lnTo>
                  <a:lnTo>
                    <a:pt x="1157" y="720"/>
                  </a:lnTo>
                  <a:lnTo>
                    <a:pt x="1152" y="738"/>
                  </a:lnTo>
                  <a:lnTo>
                    <a:pt x="1145" y="756"/>
                  </a:lnTo>
                  <a:lnTo>
                    <a:pt x="1138" y="774"/>
                  </a:lnTo>
                  <a:lnTo>
                    <a:pt x="1131" y="793"/>
                  </a:lnTo>
                  <a:lnTo>
                    <a:pt x="1123" y="810"/>
                  </a:lnTo>
                  <a:lnTo>
                    <a:pt x="1115" y="827"/>
                  </a:lnTo>
                  <a:lnTo>
                    <a:pt x="1105" y="843"/>
                  </a:lnTo>
                  <a:lnTo>
                    <a:pt x="1096" y="859"/>
                  </a:lnTo>
                  <a:lnTo>
                    <a:pt x="1085" y="875"/>
                  </a:lnTo>
                  <a:lnTo>
                    <a:pt x="1074" y="891"/>
                  </a:lnTo>
                  <a:lnTo>
                    <a:pt x="1064" y="906"/>
                  </a:lnTo>
                  <a:lnTo>
                    <a:pt x="1052" y="921"/>
                  </a:lnTo>
                  <a:lnTo>
                    <a:pt x="1039" y="935"/>
                  </a:lnTo>
                  <a:lnTo>
                    <a:pt x="1027" y="949"/>
                  </a:lnTo>
                  <a:lnTo>
                    <a:pt x="1014" y="961"/>
                  </a:lnTo>
                  <a:lnTo>
                    <a:pt x="1000" y="974"/>
                  </a:lnTo>
                  <a:lnTo>
                    <a:pt x="985" y="986"/>
                  </a:lnTo>
                  <a:lnTo>
                    <a:pt x="972" y="997"/>
                  </a:lnTo>
                  <a:lnTo>
                    <a:pt x="956" y="1009"/>
                  </a:lnTo>
                  <a:lnTo>
                    <a:pt x="941" y="1020"/>
                  </a:lnTo>
                  <a:lnTo>
                    <a:pt x="925" y="1029"/>
                  </a:lnTo>
                  <a:lnTo>
                    <a:pt x="908" y="1040"/>
                  </a:lnTo>
                  <a:lnTo>
                    <a:pt x="891" y="1048"/>
                  </a:lnTo>
                  <a:close/>
                  <a:moveTo>
                    <a:pt x="723" y="70"/>
                  </a:moveTo>
                  <a:lnTo>
                    <a:pt x="692" y="62"/>
                  </a:lnTo>
                  <a:lnTo>
                    <a:pt x="661" y="57"/>
                  </a:lnTo>
                  <a:lnTo>
                    <a:pt x="645" y="55"/>
                  </a:lnTo>
                  <a:lnTo>
                    <a:pt x="631" y="53"/>
                  </a:lnTo>
                  <a:lnTo>
                    <a:pt x="616" y="53"/>
                  </a:lnTo>
                  <a:lnTo>
                    <a:pt x="600" y="52"/>
                  </a:lnTo>
                  <a:lnTo>
                    <a:pt x="574" y="53"/>
                  </a:lnTo>
                  <a:lnTo>
                    <a:pt x="550" y="54"/>
                  </a:lnTo>
                  <a:lnTo>
                    <a:pt x="526" y="57"/>
                  </a:lnTo>
                  <a:lnTo>
                    <a:pt x="502" y="61"/>
                  </a:lnTo>
                  <a:lnTo>
                    <a:pt x="479" y="67"/>
                  </a:lnTo>
                  <a:lnTo>
                    <a:pt x="457" y="73"/>
                  </a:lnTo>
                  <a:lnTo>
                    <a:pt x="436" y="80"/>
                  </a:lnTo>
                  <a:lnTo>
                    <a:pt x="414" y="90"/>
                  </a:lnTo>
                  <a:lnTo>
                    <a:pt x="394" y="99"/>
                  </a:lnTo>
                  <a:lnTo>
                    <a:pt x="374" y="110"/>
                  </a:lnTo>
                  <a:lnTo>
                    <a:pt x="355" y="122"/>
                  </a:lnTo>
                  <a:lnTo>
                    <a:pt x="337" y="134"/>
                  </a:lnTo>
                  <a:lnTo>
                    <a:pt x="320" y="149"/>
                  </a:lnTo>
                  <a:lnTo>
                    <a:pt x="304" y="164"/>
                  </a:lnTo>
                  <a:lnTo>
                    <a:pt x="288" y="180"/>
                  </a:lnTo>
                  <a:lnTo>
                    <a:pt x="274" y="197"/>
                  </a:lnTo>
                  <a:lnTo>
                    <a:pt x="260" y="214"/>
                  </a:lnTo>
                  <a:lnTo>
                    <a:pt x="246" y="233"/>
                  </a:lnTo>
                  <a:lnTo>
                    <a:pt x="234" y="253"/>
                  </a:lnTo>
                  <a:lnTo>
                    <a:pt x="223" y="273"/>
                  </a:lnTo>
                  <a:lnTo>
                    <a:pt x="212" y="296"/>
                  </a:lnTo>
                  <a:lnTo>
                    <a:pt x="203" y="318"/>
                  </a:lnTo>
                  <a:lnTo>
                    <a:pt x="193" y="341"/>
                  </a:lnTo>
                  <a:lnTo>
                    <a:pt x="185" y="366"/>
                  </a:lnTo>
                  <a:lnTo>
                    <a:pt x="178" y="390"/>
                  </a:lnTo>
                  <a:lnTo>
                    <a:pt x="173" y="416"/>
                  </a:lnTo>
                  <a:lnTo>
                    <a:pt x="168" y="442"/>
                  </a:lnTo>
                  <a:lnTo>
                    <a:pt x="163" y="469"/>
                  </a:lnTo>
                  <a:lnTo>
                    <a:pt x="160" y="496"/>
                  </a:lnTo>
                  <a:lnTo>
                    <a:pt x="158" y="525"/>
                  </a:lnTo>
                  <a:lnTo>
                    <a:pt x="157" y="553"/>
                  </a:lnTo>
                  <a:lnTo>
                    <a:pt x="156" y="582"/>
                  </a:lnTo>
                  <a:lnTo>
                    <a:pt x="157" y="610"/>
                  </a:lnTo>
                  <a:lnTo>
                    <a:pt x="158" y="638"/>
                  </a:lnTo>
                  <a:lnTo>
                    <a:pt x="160" y="665"/>
                  </a:lnTo>
                  <a:lnTo>
                    <a:pt x="163" y="691"/>
                  </a:lnTo>
                  <a:lnTo>
                    <a:pt x="168" y="716"/>
                  </a:lnTo>
                  <a:lnTo>
                    <a:pt x="173" y="741"/>
                  </a:lnTo>
                  <a:lnTo>
                    <a:pt x="179" y="764"/>
                  </a:lnTo>
                  <a:lnTo>
                    <a:pt x="187" y="787"/>
                  </a:lnTo>
                  <a:lnTo>
                    <a:pt x="195" y="810"/>
                  </a:lnTo>
                  <a:lnTo>
                    <a:pt x="205" y="831"/>
                  </a:lnTo>
                  <a:lnTo>
                    <a:pt x="215" y="852"/>
                  </a:lnTo>
                  <a:lnTo>
                    <a:pt x="226" y="871"/>
                  </a:lnTo>
                  <a:lnTo>
                    <a:pt x="239" y="890"/>
                  </a:lnTo>
                  <a:lnTo>
                    <a:pt x="251" y="908"/>
                  </a:lnTo>
                  <a:lnTo>
                    <a:pt x="265" y="925"/>
                  </a:lnTo>
                  <a:lnTo>
                    <a:pt x="280" y="942"/>
                  </a:lnTo>
                  <a:lnTo>
                    <a:pt x="295" y="957"/>
                  </a:lnTo>
                  <a:lnTo>
                    <a:pt x="312" y="972"/>
                  </a:lnTo>
                  <a:lnTo>
                    <a:pt x="328" y="986"/>
                  </a:lnTo>
                  <a:lnTo>
                    <a:pt x="345" y="997"/>
                  </a:lnTo>
                  <a:lnTo>
                    <a:pt x="363" y="1009"/>
                  </a:lnTo>
                  <a:lnTo>
                    <a:pt x="382" y="1020"/>
                  </a:lnTo>
                  <a:lnTo>
                    <a:pt x="400" y="1029"/>
                  </a:lnTo>
                  <a:lnTo>
                    <a:pt x="420" y="1038"/>
                  </a:lnTo>
                  <a:lnTo>
                    <a:pt x="439" y="1045"/>
                  </a:lnTo>
                  <a:lnTo>
                    <a:pt x="459" y="1052"/>
                  </a:lnTo>
                  <a:lnTo>
                    <a:pt x="479" y="1057"/>
                  </a:lnTo>
                  <a:lnTo>
                    <a:pt x="500" y="1061"/>
                  </a:lnTo>
                  <a:lnTo>
                    <a:pt x="521" y="1065"/>
                  </a:lnTo>
                  <a:lnTo>
                    <a:pt x="543" y="1067"/>
                  </a:lnTo>
                  <a:lnTo>
                    <a:pt x="564" y="1069"/>
                  </a:lnTo>
                  <a:lnTo>
                    <a:pt x="586" y="1070"/>
                  </a:lnTo>
                  <a:lnTo>
                    <a:pt x="614" y="1069"/>
                  </a:lnTo>
                  <a:lnTo>
                    <a:pt x="640" y="1066"/>
                  </a:lnTo>
                  <a:lnTo>
                    <a:pt x="666" y="1063"/>
                  </a:lnTo>
                  <a:lnTo>
                    <a:pt x="691" y="1058"/>
                  </a:lnTo>
                  <a:lnTo>
                    <a:pt x="714" y="1050"/>
                  </a:lnTo>
                  <a:lnTo>
                    <a:pt x="738" y="1042"/>
                  </a:lnTo>
                  <a:lnTo>
                    <a:pt x="761" y="1032"/>
                  </a:lnTo>
                  <a:lnTo>
                    <a:pt x="782" y="1021"/>
                  </a:lnTo>
                  <a:lnTo>
                    <a:pt x="803" y="1008"/>
                  </a:lnTo>
                  <a:lnTo>
                    <a:pt x="822" y="995"/>
                  </a:lnTo>
                  <a:lnTo>
                    <a:pt x="840" y="980"/>
                  </a:lnTo>
                  <a:lnTo>
                    <a:pt x="858" y="966"/>
                  </a:lnTo>
                  <a:lnTo>
                    <a:pt x="875" y="949"/>
                  </a:lnTo>
                  <a:lnTo>
                    <a:pt x="891" y="932"/>
                  </a:lnTo>
                  <a:lnTo>
                    <a:pt x="906" y="914"/>
                  </a:lnTo>
                  <a:lnTo>
                    <a:pt x="920" y="894"/>
                  </a:lnTo>
                  <a:lnTo>
                    <a:pt x="932" y="875"/>
                  </a:lnTo>
                  <a:lnTo>
                    <a:pt x="944" y="855"/>
                  </a:lnTo>
                  <a:lnTo>
                    <a:pt x="956" y="834"/>
                  </a:lnTo>
                  <a:lnTo>
                    <a:pt x="966" y="813"/>
                  </a:lnTo>
                  <a:lnTo>
                    <a:pt x="976" y="791"/>
                  </a:lnTo>
                  <a:lnTo>
                    <a:pt x="984" y="769"/>
                  </a:lnTo>
                  <a:lnTo>
                    <a:pt x="993" y="746"/>
                  </a:lnTo>
                  <a:lnTo>
                    <a:pt x="999" y="724"/>
                  </a:lnTo>
                  <a:lnTo>
                    <a:pt x="1006" y="700"/>
                  </a:lnTo>
                  <a:lnTo>
                    <a:pt x="1011" y="678"/>
                  </a:lnTo>
                  <a:lnTo>
                    <a:pt x="1016" y="656"/>
                  </a:lnTo>
                  <a:lnTo>
                    <a:pt x="1019" y="633"/>
                  </a:lnTo>
                  <a:lnTo>
                    <a:pt x="1023" y="612"/>
                  </a:lnTo>
                  <a:lnTo>
                    <a:pt x="1025" y="592"/>
                  </a:lnTo>
                  <a:lnTo>
                    <a:pt x="1026" y="572"/>
                  </a:lnTo>
                  <a:lnTo>
                    <a:pt x="1026" y="552"/>
                  </a:lnTo>
                  <a:lnTo>
                    <a:pt x="1026" y="514"/>
                  </a:lnTo>
                  <a:lnTo>
                    <a:pt x="1025" y="480"/>
                  </a:lnTo>
                  <a:lnTo>
                    <a:pt x="1021" y="449"/>
                  </a:lnTo>
                  <a:lnTo>
                    <a:pt x="1018" y="420"/>
                  </a:lnTo>
                  <a:lnTo>
                    <a:pt x="1014" y="393"/>
                  </a:lnTo>
                  <a:lnTo>
                    <a:pt x="1008" y="366"/>
                  </a:lnTo>
                  <a:lnTo>
                    <a:pt x="999" y="338"/>
                  </a:lnTo>
                  <a:lnTo>
                    <a:pt x="989" y="310"/>
                  </a:lnTo>
                  <a:lnTo>
                    <a:pt x="982" y="296"/>
                  </a:lnTo>
                  <a:lnTo>
                    <a:pt x="976" y="282"/>
                  </a:lnTo>
                  <a:lnTo>
                    <a:pt x="970" y="268"/>
                  </a:lnTo>
                  <a:lnTo>
                    <a:pt x="962" y="254"/>
                  </a:lnTo>
                  <a:lnTo>
                    <a:pt x="946" y="229"/>
                  </a:lnTo>
                  <a:lnTo>
                    <a:pt x="927" y="203"/>
                  </a:lnTo>
                  <a:lnTo>
                    <a:pt x="918" y="192"/>
                  </a:lnTo>
                  <a:lnTo>
                    <a:pt x="908" y="180"/>
                  </a:lnTo>
                  <a:lnTo>
                    <a:pt x="898" y="169"/>
                  </a:lnTo>
                  <a:lnTo>
                    <a:pt x="886" y="159"/>
                  </a:lnTo>
                  <a:lnTo>
                    <a:pt x="874" y="149"/>
                  </a:lnTo>
                  <a:lnTo>
                    <a:pt x="863" y="140"/>
                  </a:lnTo>
                  <a:lnTo>
                    <a:pt x="851" y="131"/>
                  </a:lnTo>
                  <a:lnTo>
                    <a:pt x="838" y="123"/>
                  </a:lnTo>
                  <a:lnTo>
                    <a:pt x="824" y="114"/>
                  </a:lnTo>
                  <a:lnTo>
                    <a:pt x="812" y="106"/>
                  </a:lnTo>
                  <a:lnTo>
                    <a:pt x="798" y="99"/>
                  </a:lnTo>
                  <a:lnTo>
                    <a:pt x="783" y="92"/>
                  </a:lnTo>
                  <a:lnTo>
                    <a:pt x="769" y="86"/>
                  </a:lnTo>
                  <a:lnTo>
                    <a:pt x="753" y="80"/>
                  </a:lnTo>
                  <a:lnTo>
                    <a:pt x="739" y="75"/>
                  </a:lnTo>
                  <a:lnTo>
                    <a:pt x="723" y="7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Freeform 33"/>
            <p:cNvSpPr>
              <a:spLocks/>
            </p:cNvSpPr>
            <p:nvPr userDrawn="1"/>
          </p:nvSpPr>
          <p:spPr bwMode="auto">
            <a:xfrm>
              <a:off x="2068" y="1336"/>
              <a:ext cx="55" cy="64"/>
            </a:xfrm>
            <a:custGeom>
              <a:avLst/>
              <a:gdLst>
                <a:gd name="T0" fmla="*/ 8 w 941"/>
                <a:gd name="T1" fmla="*/ 32 h 1080"/>
                <a:gd name="T2" fmla="*/ 8 w 941"/>
                <a:gd name="T3" fmla="*/ 64 h 1080"/>
                <a:gd name="T4" fmla="*/ 6 w 941"/>
                <a:gd name="T5" fmla="*/ 64 h 1080"/>
                <a:gd name="T6" fmla="*/ 6 w 941"/>
                <a:gd name="T7" fmla="*/ 64 h 1080"/>
                <a:gd name="T8" fmla="*/ 5 w 941"/>
                <a:gd name="T9" fmla="*/ 64 h 1080"/>
                <a:gd name="T10" fmla="*/ 4 w 941"/>
                <a:gd name="T11" fmla="*/ 64 h 1080"/>
                <a:gd name="T12" fmla="*/ 2 w 941"/>
                <a:gd name="T13" fmla="*/ 64 h 1080"/>
                <a:gd name="T14" fmla="*/ 0 w 941"/>
                <a:gd name="T15" fmla="*/ 64 h 1080"/>
                <a:gd name="T16" fmla="*/ 0 w 941"/>
                <a:gd name="T17" fmla="*/ 0 h 1080"/>
                <a:gd name="T18" fmla="*/ 2 w 941"/>
                <a:gd name="T19" fmla="*/ 0 h 1080"/>
                <a:gd name="T20" fmla="*/ 4 w 941"/>
                <a:gd name="T21" fmla="*/ 0 h 1080"/>
                <a:gd name="T22" fmla="*/ 6 w 941"/>
                <a:gd name="T23" fmla="*/ 0 h 1080"/>
                <a:gd name="T24" fmla="*/ 8 w 941"/>
                <a:gd name="T25" fmla="*/ 0 h 1080"/>
                <a:gd name="T26" fmla="*/ 8 w 941"/>
                <a:gd name="T27" fmla="*/ 27 h 1080"/>
                <a:gd name="T28" fmla="*/ 27 w 941"/>
                <a:gd name="T29" fmla="*/ 27 h 1080"/>
                <a:gd name="T30" fmla="*/ 29 w 941"/>
                <a:gd name="T31" fmla="*/ 27 h 1080"/>
                <a:gd name="T32" fmla="*/ 30 w 941"/>
                <a:gd name="T33" fmla="*/ 27 h 1080"/>
                <a:gd name="T34" fmla="*/ 31 w 941"/>
                <a:gd name="T35" fmla="*/ 27 h 1080"/>
                <a:gd name="T36" fmla="*/ 32 w 941"/>
                <a:gd name="T37" fmla="*/ 27 h 1080"/>
                <a:gd name="T38" fmla="*/ 33 w 941"/>
                <a:gd name="T39" fmla="*/ 27 h 1080"/>
                <a:gd name="T40" fmla="*/ 35 w 941"/>
                <a:gd name="T41" fmla="*/ 27 h 1080"/>
                <a:gd name="T42" fmla="*/ 36 w 941"/>
                <a:gd name="T43" fmla="*/ 27 h 1080"/>
                <a:gd name="T44" fmla="*/ 37 w 941"/>
                <a:gd name="T45" fmla="*/ 27 h 1080"/>
                <a:gd name="T46" fmla="*/ 39 w 941"/>
                <a:gd name="T47" fmla="*/ 27 h 1080"/>
                <a:gd name="T48" fmla="*/ 40 w 941"/>
                <a:gd name="T49" fmla="*/ 27 h 1080"/>
                <a:gd name="T50" fmla="*/ 41 w 941"/>
                <a:gd name="T51" fmla="*/ 27 h 1080"/>
                <a:gd name="T52" fmla="*/ 43 w 941"/>
                <a:gd name="T53" fmla="*/ 27 h 1080"/>
                <a:gd name="T54" fmla="*/ 44 w 941"/>
                <a:gd name="T55" fmla="*/ 27 h 1080"/>
                <a:gd name="T56" fmla="*/ 45 w 941"/>
                <a:gd name="T57" fmla="*/ 27 h 1080"/>
                <a:gd name="T58" fmla="*/ 46 w 941"/>
                <a:gd name="T59" fmla="*/ 27 h 1080"/>
                <a:gd name="T60" fmla="*/ 47 w 941"/>
                <a:gd name="T61" fmla="*/ 27 h 1080"/>
                <a:gd name="T62" fmla="*/ 47 w 941"/>
                <a:gd name="T63" fmla="*/ 0 h 1080"/>
                <a:gd name="T64" fmla="*/ 49 w 941"/>
                <a:gd name="T65" fmla="*/ 0 h 1080"/>
                <a:gd name="T66" fmla="*/ 51 w 941"/>
                <a:gd name="T67" fmla="*/ 0 h 1080"/>
                <a:gd name="T68" fmla="*/ 52 w 941"/>
                <a:gd name="T69" fmla="*/ 0 h 1080"/>
                <a:gd name="T70" fmla="*/ 55 w 941"/>
                <a:gd name="T71" fmla="*/ 0 h 1080"/>
                <a:gd name="T72" fmla="*/ 55 w 941"/>
                <a:gd name="T73" fmla="*/ 64 h 1080"/>
                <a:gd name="T74" fmla="*/ 53 w 941"/>
                <a:gd name="T75" fmla="*/ 64 h 1080"/>
                <a:gd name="T76" fmla="*/ 53 w 941"/>
                <a:gd name="T77" fmla="*/ 64 h 1080"/>
                <a:gd name="T78" fmla="*/ 52 w 941"/>
                <a:gd name="T79" fmla="*/ 64 h 1080"/>
                <a:gd name="T80" fmla="*/ 51 w 941"/>
                <a:gd name="T81" fmla="*/ 64 h 1080"/>
                <a:gd name="T82" fmla="*/ 50 w 941"/>
                <a:gd name="T83" fmla="*/ 64 h 1080"/>
                <a:gd name="T84" fmla="*/ 48 w 941"/>
                <a:gd name="T85" fmla="*/ 64 h 1080"/>
                <a:gd name="T86" fmla="*/ 47 w 941"/>
                <a:gd name="T87" fmla="*/ 64 h 1080"/>
                <a:gd name="T88" fmla="*/ 47 w 941"/>
                <a:gd name="T89" fmla="*/ 32 h 1080"/>
                <a:gd name="T90" fmla="*/ 40 w 941"/>
                <a:gd name="T91" fmla="*/ 32 h 1080"/>
                <a:gd name="T92" fmla="*/ 33 w 941"/>
                <a:gd name="T93" fmla="*/ 31 h 1080"/>
                <a:gd name="T94" fmla="*/ 22 w 941"/>
                <a:gd name="T95" fmla="*/ 31 h 1080"/>
                <a:gd name="T96" fmla="*/ 21 w 941"/>
                <a:gd name="T97" fmla="*/ 31 h 1080"/>
                <a:gd name="T98" fmla="*/ 20 w 941"/>
                <a:gd name="T99" fmla="*/ 31 h 1080"/>
                <a:gd name="T100" fmla="*/ 19 w 941"/>
                <a:gd name="T101" fmla="*/ 31 h 1080"/>
                <a:gd name="T102" fmla="*/ 18 w 941"/>
                <a:gd name="T103" fmla="*/ 31 h 1080"/>
                <a:gd name="T104" fmla="*/ 17 w 941"/>
                <a:gd name="T105" fmla="*/ 32 h 1080"/>
                <a:gd name="T106" fmla="*/ 16 w 941"/>
                <a:gd name="T107" fmla="*/ 32 h 1080"/>
                <a:gd name="T108" fmla="*/ 15 w 941"/>
                <a:gd name="T109" fmla="*/ 32 h 1080"/>
                <a:gd name="T110" fmla="*/ 15 w 941"/>
                <a:gd name="T111" fmla="*/ 32 h 1080"/>
                <a:gd name="T112" fmla="*/ 8 w 941"/>
                <a:gd name="T113" fmla="*/ 32 h 108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941" h="1080">
                  <a:moveTo>
                    <a:pt x="138" y="536"/>
                  </a:moveTo>
                  <a:lnTo>
                    <a:pt x="138" y="1080"/>
                  </a:lnTo>
                  <a:lnTo>
                    <a:pt x="110" y="1077"/>
                  </a:lnTo>
                  <a:lnTo>
                    <a:pt x="98" y="1076"/>
                  </a:lnTo>
                  <a:lnTo>
                    <a:pt x="91" y="1076"/>
                  </a:lnTo>
                  <a:lnTo>
                    <a:pt x="69" y="1074"/>
                  </a:lnTo>
                  <a:lnTo>
                    <a:pt x="37" y="1076"/>
                  </a:lnTo>
                  <a:lnTo>
                    <a:pt x="0" y="1080"/>
                  </a:lnTo>
                  <a:lnTo>
                    <a:pt x="0" y="0"/>
                  </a:lnTo>
                  <a:lnTo>
                    <a:pt x="40" y="2"/>
                  </a:lnTo>
                  <a:lnTo>
                    <a:pt x="69" y="3"/>
                  </a:lnTo>
                  <a:lnTo>
                    <a:pt x="95" y="2"/>
                  </a:lnTo>
                  <a:lnTo>
                    <a:pt x="138" y="0"/>
                  </a:lnTo>
                  <a:lnTo>
                    <a:pt x="138" y="452"/>
                  </a:lnTo>
                  <a:lnTo>
                    <a:pt x="470" y="461"/>
                  </a:lnTo>
                  <a:lnTo>
                    <a:pt x="488" y="460"/>
                  </a:lnTo>
                  <a:lnTo>
                    <a:pt x="507" y="459"/>
                  </a:lnTo>
                  <a:lnTo>
                    <a:pt x="527" y="458"/>
                  </a:lnTo>
                  <a:lnTo>
                    <a:pt x="548" y="458"/>
                  </a:lnTo>
                  <a:lnTo>
                    <a:pt x="569" y="456"/>
                  </a:lnTo>
                  <a:lnTo>
                    <a:pt x="591" y="455"/>
                  </a:lnTo>
                  <a:lnTo>
                    <a:pt x="614" y="455"/>
                  </a:lnTo>
                  <a:lnTo>
                    <a:pt x="638" y="454"/>
                  </a:lnTo>
                  <a:lnTo>
                    <a:pt x="661" y="454"/>
                  </a:lnTo>
                  <a:lnTo>
                    <a:pt x="684" y="453"/>
                  </a:lnTo>
                  <a:lnTo>
                    <a:pt x="706" y="453"/>
                  </a:lnTo>
                  <a:lnTo>
                    <a:pt x="728" y="453"/>
                  </a:lnTo>
                  <a:lnTo>
                    <a:pt x="748" y="452"/>
                  </a:lnTo>
                  <a:lnTo>
                    <a:pt x="767" y="452"/>
                  </a:lnTo>
                  <a:lnTo>
                    <a:pt x="785" y="452"/>
                  </a:lnTo>
                  <a:lnTo>
                    <a:pt x="803" y="452"/>
                  </a:lnTo>
                  <a:lnTo>
                    <a:pt x="803" y="0"/>
                  </a:lnTo>
                  <a:lnTo>
                    <a:pt x="843" y="2"/>
                  </a:lnTo>
                  <a:lnTo>
                    <a:pt x="872" y="3"/>
                  </a:lnTo>
                  <a:lnTo>
                    <a:pt x="898" y="2"/>
                  </a:lnTo>
                  <a:lnTo>
                    <a:pt x="941" y="0"/>
                  </a:lnTo>
                  <a:lnTo>
                    <a:pt x="941" y="1080"/>
                  </a:lnTo>
                  <a:lnTo>
                    <a:pt x="912" y="1077"/>
                  </a:lnTo>
                  <a:lnTo>
                    <a:pt x="901" y="1076"/>
                  </a:lnTo>
                  <a:lnTo>
                    <a:pt x="894" y="1076"/>
                  </a:lnTo>
                  <a:lnTo>
                    <a:pt x="872" y="1074"/>
                  </a:lnTo>
                  <a:lnTo>
                    <a:pt x="847" y="1076"/>
                  </a:lnTo>
                  <a:lnTo>
                    <a:pt x="828" y="1077"/>
                  </a:lnTo>
                  <a:lnTo>
                    <a:pt x="803" y="1080"/>
                  </a:lnTo>
                  <a:lnTo>
                    <a:pt x="803" y="536"/>
                  </a:lnTo>
                  <a:lnTo>
                    <a:pt x="692" y="534"/>
                  </a:lnTo>
                  <a:lnTo>
                    <a:pt x="562" y="529"/>
                  </a:lnTo>
                  <a:lnTo>
                    <a:pt x="378" y="529"/>
                  </a:lnTo>
                  <a:lnTo>
                    <a:pt x="365" y="529"/>
                  </a:lnTo>
                  <a:lnTo>
                    <a:pt x="349" y="529"/>
                  </a:lnTo>
                  <a:lnTo>
                    <a:pt x="330" y="530"/>
                  </a:lnTo>
                  <a:lnTo>
                    <a:pt x="309" y="530"/>
                  </a:lnTo>
                  <a:lnTo>
                    <a:pt x="288" y="532"/>
                  </a:lnTo>
                  <a:lnTo>
                    <a:pt x="271" y="533"/>
                  </a:lnTo>
                  <a:lnTo>
                    <a:pt x="257" y="533"/>
                  </a:lnTo>
                  <a:lnTo>
                    <a:pt x="249" y="534"/>
                  </a:lnTo>
                  <a:lnTo>
                    <a:pt x="138" y="53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Freeform 34"/>
            <p:cNvSpPr>
              <a:spLocks/>
            </p:cNvSpPr>
            <p:nvPr userDrawn="1"/>
          </p:nvSpPr>
          <p:spPr bwMode="auto">
            <a:xfrm>
              <a:off x="2001" y="1335"/>
              <a:ext cx="56" cy="68"/>
            </a:xfrm>
            <a:custGeom>
              <a:avLst/>
              <a:gdLst>
                <a:gd name="T0" fmla="*/ 15 w 934"/>
                <a:gd name="T1" fmla="*/ 64 h 1122"/>
                <a:gd name="T2" fmla="*/ 10 w 934"/>
                <a:gd name="T3" fmla="*/ 60 h 1122"/>
                <a:gd name="T4" fmla="*/ 6 w 934"/>
                <a:gd name="T5" fmla="*/ 55 h 1122"/>
                <a:gd name="T6" fmla="*/ 3 w 934"/>
                <a:gd name="T7" fmla="*/ 49 h 1122"/>
                <a:gd name="T8" fmla="*/ 1 w 934"/>
                <a:gd name="T9" fmla="*/ 43 h 1122"/>
                <a:gd name="T10" fmla="*/ 0 w 934"/>
                <a:gd name="T11" fmla="*/ 36 h 1122"/>
                <a:gd name="T12" fmla="*/ 0 w 934"/>
                <a:gd name="T13" fmla="*/ 30 h 1122"/>
                <a:gd name="T14" fmla="*/ 1 w 934"/>
                <a:gd name="T15" fmla="*/ 25 h 1122"/>
                <a:gd name="T16" fmla="*/ 2 w 934"/>
                <a:gd name="T17" fmla="*/ 21 h 1122"/>
                <a:gd name="T18" fmla="*/ 4 w 934"/>
                <a:gd name="T19" fmla="*/ 17 h 1122"/>
                <a:gd name="T20" fmla="*/ 7 w 934"/>
                <a:gd name="T21" fmla="*/ 13 h 1122"/>
                <a:gd name="T22" fmla="*/ 9 w 934"/>
                <a:gd name="T23" fmla="*/ 10 h 1122"/>
                <a:gd name="T24" fmla="*/ 13 w 934"/>
                <a:gd name="T25" fmla="*/ 7 h 1122"/>
                <a:gd name="T26" fmla="*/ 17 w 934"/>
                <a:gd name="T27" fmla="*/ 5 h 1122"/>
                <a:gd name="T28" fmla="*/ 21 w 934"/>
                <a:gd name="T29" fmla="*/ 3 h 1122"/>
                <a:gd name="T30" fmla="*/ 25 w 934"/>
                <a:gd name="T31" fmla="*/ 1 h 1122"/>
                <a:gd name="T32" fmla="*/ 30 w 934"/>
                <a:gd name="T33" fmla="*/ 0 h 1122"/>
                <a:gd name="T34" fmla="*/ 34 w 934"/>
                <a:gd name="T35" fmla="*/ 0 h 1122"/>
                <a:gd name="T36" fmla="*/ 41 w 934"/>
                <a:gd name="T37" fmla="*/ 0 h 1122"/>
                <a:gd name="T38" fmla="*/ 48 w 934"/>
                <a:gd name="T39" fmla="*/ 2 h 1122"/>
                <a:gd name="T40" fmla="*/ 54 w 934"/>
                <a:gd name="T41" fmla="*/ 4 h 1122"/>
                <a:gd name="T42" fmla="*/ 54 w 934"/>
                <a:gd name="T43" fmla="*/ 10 h 1122"/>
                <a:gd name="T44" fmla="*/ 52 w 934"/>
                <a:gd name="T45" fmla="*/ 10 h 1122"/>
                <a:gd name="T46" fmla="*/ 47 w 934"/>
                <a:gd name="T47" fmla="*/ 7 h 1122"/>
                <a:gd name="T48" fmla="*/ 42 w 934"/>
                <a:gd name="T49" fmla="*/ 5 h 1122"/>
                <a:gd name="T50" fmla="*/ 37 w 934"/>
                <a:gd name="T51" fmla="*/ 4 h 1122"/>
                <a:gd name="T52" fmla="*/ 33 w 934"/>
                <a:gd name="T53" fmla="*/ 4 h 1122"/>
                <a:gd name="T54" fmla="*/ 29 w 934"/>
                <a:gd name="T55" fmla="*/ 4 h 1122"/>
                <a:gd name="T56" fmla="*/ 26 w 934"/>
                <a:gd name="T57" fmla="*/ 5 h 1122"/>
                <a:gd name="T58" fmla="*/ 23 w 934"/>
                <a:gd name="T59" fmla="*/ 7 h 1122"/>
                <a:gd name="T60" fmla="*/ 20 w 934"/>
                <a:gd name="T61" fmla="*/ 9 h 1122"/>
                <a:gd name="T62" fmla="*/ 17 w 934"/>
                <a:gd name="T63" fmla="*/ 11 h 1122"/>
                <a:gd name="T64" fmla="*/ 15 w 934"/>
                <a:gd name="T65" fmla="*/ 14 h 1122"/>
                <a:gd name="T66" fmla="*/ 12 w 934"/>
                <a:gd name="T67" fmla="*/ 19 h 1122"/>
                <a:gd name="T68" fmla="*/ 10 w 934"/>
                <a:gd name="T69" fmla="*/ 26 h 1122"/>
                <a:gd name="T70" fmla="*/ 9 w 934"/>
                <a:gd name="T71" fmla="*/ 34 h 1122"/>
                <a:gd name="T72" fmla="*/ 10 w 934"/>
                <a:gd name="T73" fmla="*/ 43 h 1122"/>
                <a:gd name="T74" fmla="*/ 12 w 934"/>
                <a:gd name="T75" fmla="*/ 50 h 1122"/>
                <a:gd name="T76" fmla="*/ 16 w 934"/>
                <a:gd name="T77" fmla="*/ 56 h 1122"/>
                <a:gd name="T78" fmla="*/ 21 w 934"/>
                <a:gd name="T79" fmla="*/ 60 h 1122"/>
                <a:gd name="T80" fmla="*/ 28 w 934"/>
                <a:gd name="T81" fmla="*/ 63 h 1122"/>
                <a:gd name="T82" fmla="*/ 35 w 934"/>
                <a:gd name="T83" fmla="*/ 64 h 1122"/>
                <a:gd name="T84" fmla="*/ 39 w 934"/>
                <a:gd name="T85" fmla="*/ 64 h 1122"/>
                <a:gd name="T86" fmla="*/ 43 w 934"/>
                <a:gd name="T87" fmla="*/ 63 h 1122"/>
                <a:gd name="T88" fmla="*/ 50 w 934"/>
                <a:gd name="T89" fmla="*/ 60 h 1122"/>
                <a:gd name="T90" fmla="*/ 55 w 934"/>
                <a:gd name="T91" fmla="*/ 57 h 1122"/>
                <a:gd name="T92" fmla="*/ 50 w 934"/>
                <a:gd name="T93" fmla="*/ 65 h 1122"/>
                <a:gd name="T94" fmla="*/ 43 w 934"/>
                <a:gd name="T95" fmla="*/ 67 h 1122"/>
                <a:gd name="T96" fmla="*/ 35 w 934"/>
                <a:gd name="T97" fmla="*/ 68 h 1122"/>
                <a:gd name="T98" fmla="*/ 28 w 934"/>
                <a:gd name="T99" fmla="*/ 68 h 1122"/>
                <a:gd name="T100" fmla="*/ 21 w 934"/>
                <a:gd name="T101" fmla="*/ 66 h 112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34" h="1122">
                  <a:moveTo>
                    <a:pt x="323" y="1082"/>
                  </a:moveTo>
                  <a:lnTo>
                    <a:pt x="298" y="1073"/>
                  </a:lnTo>
                  <a:lnTo>
                    <a:pt x="274" y="1061"/>
                  </a:lnTo>
                  <a:lnTo>
                    <a:pt x="250" y="1049"/>
                  </a:lnTo>
                  <a:lnTo>
                    <a:pt x="228" y="1036"/>
                  </a:lnTo>
                  <a:lnTo>
                    <a:pt x="207" y="1021"/>
                  </a:lnTo>
                  <a:lnTo>
                    <a:pt x="187" y="1005"/>
                  </a:lnTo>
                  <a:lnTo>
                    <a:pt x="168" y="988"/>
                  </a:lnTo>
                  <a:lnTo>
                    <a:pt x="150" y="970"/>
                  </a:lnTo>
                  <a:lnTo>
                    <a:pt x="132" y="951"/>
                  </a:lnTo>
                  <a:lnTo>
                    <a:pt x="116" y="932"/>
                  </a:lnTo>
                  <a:lnTo>
                    <a:pt x="100" y="910"/>
                  </a:lnTo>
                  <a:lnTo>
                    <a:pt x="86" y="888"/>
                  </a:lnTo>
                  <a:lnTo>
                    <a:pt x="72" y="865"/>
                  </a:lnTo>
                  <a:lnTo>
                    <a:pt x="61" y="841"/>
                  </a:lnTo>
                  <a:lnTo>
                    <a:pt x="49" y="816"/>
                  </a:lnTo>
                  <a:lnTo>
                    <a:pt x="40" y="789"/>
                  </a:lnTo>
                  <a:lnTo>
                    <a:pt x="30" y="763"/>
                  </a:lnTo>
                  <a:lnTo>
                    <a:pt x="23" y="735"/>
                  </a:lnTo>
                  <a:lnTo>
                    <a:pt x="15" y="708"/>
                  </a:lnTo>
                  <a:lnTo>
                    <a:pt x="10" y="679"/>
                  </a:lnTo>
                  <a:lnTo>
                    <a:pt x="6" y="649"/>
                  </a:lnTo>
                  <a:lnTo>
                    <a:pt x="2" y="620"/>
                  </a:lnTo>
                  <a:lnTo>
                    <a:pt x="1" y="589"/>
                  </a:lnTo>
                  <a:lnTo>
                    <a:pt x="0" y="558"/>
                  </a:lnTo>
                  <a:lnTo>
                    <a:pt x="0" y="536"/>
                  </a:lnTo>
                  <a:lnTo>
                    <a:pt x="1" y="514"/>
                  </a:lnTo>
                  <a:lnTo>
                    <a:pt x="4" y="494"/>
                  </a:lnTo>
                  <a:lnTo>
                    <a:pt x="6" y="473"/>
                  </a:lnTo>
                  <a:lnTo>
                    <a:pt x="8" y="454"/>
                  </a:lnTo>
                  <a:lnTo>
                    <a:pt x="11" y="434"/>
                  </a:lnTo>
                  <a:lnTo>
                    <a:pt x="15" y="415"/>
                  </a:lnTo>
                  <a:lnTo>
                    <a:pt x="21" y="396"/>
                  </a:lnTo>
                  <a:lnTo>
                    <a:pt x="26" y="378"/>
                  </a:lnTo>
                  <a:lnTo>
                    <a:pt x="31" y="359"/>
                  </a:lnTo>
                  <a:lnTo>
                    <a:pt x="37" y="341"/>
                  </a:lnTo>
                  <a:lnTo>
                    <a:pt x="45" y="323"/>
                  </a:lnTo>
                  <a:lnTo>
                    <a:pt x="52" y="306"/>
                  </a:lnTo>
                  <a:lnTo>
                    <a:pt x="60" y="290"/>
                  </a:lnTo>
                  <a:lnTo>
                    <a:pt x="69" y="273"/>
                  </a:lnTo>
                  <a:lnTo>
                    <a:pt x="78" y="258"/>
                  </a:lnTo>
                  <a:lnTo>
                    <a:pt x="88" y="242"/>
                  </a:lnTo>
                  <a:lnTo>
                    <a:pt x="99" y="227"/>
                  </a:lnTo>
                  <a:lnTo>
                    <a:pt x="109" y="212"/>
                  </a:lnTo>
                  <a:lnTo>
                    <a:pt x="121" y="198"/>
                  </a:lnTo>
                  <a:lnTo>
                    <a:pt x="133" y="184"/>
                  </a:lnTo>
                  <a:lnTo>
                    <a:pt x="144" y="172"/>
                  </a:lnTo>
                  <a:lnTo>
                    <a:pt x="157" y="159"/>
                  </a:lnTo>
                  <a:lnTo>
                    <a:pt x="171" y="147"/>
                  </a:lnTo>
                  <a:lnTo>
                    <a:pt x="185" y="136"/>
                  </a:lnTo>
                  <a:lnTo>
                    <a:pt x="198" y="124"/>
                  </a:lnTo>
                  <a:lnTo>
                    <a:pt x="213" y="113"/>
                  </a:lnTo>
                  <a:lnTo>
                    <a:pt x="228" y="103"/>
                  </a:lnTo>
                  <a:lnTo>
                    <a:pt x="244" y="93"/>
                  </a:lnTo>
                  <a:lnTo>
                    <a:pt x="260" y="84"/>
                  </a:lnTo>
                  <a:lnTo>
                    <a:pt x="276" y="75"/>
                  </a:lnTo>
                  <a:lnTo>
                    <a:pt x="293" y="67"/>
                  </a:lnTo>
                  <a:lnTo>
                    <a:pt x="310" y="59"/>
                  </a:lnTo>
                  <a:lnTo>
                    <a:pt x="327" y="51"/>
                  </a:lnTo>
                  <a:lnTo>
                    <a:pt x="345" y="44"/>
                  </a:lnTo>
                  <a:lnTo>
                    <a:pt x="363" y="38"/>
                  </a:lnTo>
                  <a:lnTo>
                    <a:pt x="381" y="31"/>
                  </a:lnTo>
                  <a:lnTo>
                    <a:pt x="399" y="26"/>
                  </a:lnTo>
                  <a:lnTo>
                    <a:pt x="417" y="21"/>
                  </a:lnTo>
                  <a:lnTo>
                    <a:pt x="436" y="17"/>
                  </a:lnTo>
                  <a:lnTo>
                    <a:pt x="455" y="12"/>
                  </a:lnTo>
                  <a:lnTo>
                    <a:pt x="474" y="9"/>
                  </a:lnTo>
                  <a:lnTo>
                    <a:pt x="494" y="6"/>
                  </a:lnTo>
                  <a:lnTo>
                    <a:pt x="514" y="4"/>
                  </a:lnTo>
                  <a:lnTo>
                    <a:pt x="533" y="2"/>
                  </a:lnTo>
                  <a:lnTo>
                    <a:pt x="554" y="1"/>
                  </a:lnTo>
                  <a:lnTo>
                    <a:pt x="575" y="0"/>
                  </a:lnTo>
                  <a:lnTo>
                    <a:pt x="595" y="0"/>
                  </a:lnTo>
                  <a:lnTo>
                    <a:pt x="623" y="1"/>
                  </a:lnTo>
                  <a:lnTo>
                    <a:pt x="653" y="2"/>
                  </a:lnTo>
                  <a:lnTo>
                    <a:pt x="682" y="4"/>
                  </a:lnTo>
                  <a:lnTo>
                    <a:pt x="711" y="7"/>
                  </a:lnTo>
                  <a:lnTo>
                    <a:pt x="740" y="12"/>
                  </a:lnTo>
                  <a:lnTo>
                    <a:pt x="768" y="18"/>
                  </a:lnTo>
                  <a:lnTo>
                    <a:pt x="798" y="25"/>
                  </a:lnTo>
                  <a:lnTo>
                    <a:pt x="827" y="33"/>
                  </a:lnTo>
                  <a:lnTo>
                    <a:pt x="854" y="41"/>
                  </a:lnTo>
                  <a:lnTo>
                    <a:pt x="882" y="51"/>
                  </a:lnTo>
                  <a:lnTo>
                    <a:pt x="907" y="61"/>
                  </a:lnTo>
                  <a:lnTo>
                    <a:pt x="934" y="73"/>
                  </a:lnTo>
                  <a:lnTo>
                    <a:pt x="924" y="98"/>
                  </a:lnTo>
                  <a:lnTo>
                    <a:pt x="916" y="127"/>
                  </a:lnTo>
                  <a:lnTo>
                    <a:pt x="907" y="159"/>
                  </a:lnTo>
                  <a:lnTo>
                    <a:pt x="900" y="194"/>
                  </a:lnTo>
                  <a:lnTo>
                    <a:pt x="890" y="195"/>
                  </a:lnTo>
                  <a:lnTo>
                    <a:pt x="880" y="183"/>
                  </a:lnTo>
                  <a:lnTo>
                    <a:pt x="866" y="171"/>
                  </a:lnTo>
                  <a:lnTo>
                    <a:pt x="850" y="157"/>
                  </a:lnTo>
                  <a:lnTo>
                    <a:pt x="831" y="142"/>
                  </a:lnTo>
                  <a:lnTo>
                    <a:pt x="810" y="127"/>
                  </a:lnTo>
                  <a:lnTo>
                    <a:pt x="785" y="113"/>
                  </a:lnTo>
                  <a:lnTo>
                    <a:pt x="758" y="99"/>
                  </a:lnTo>
                  <a:lnTo>
                    <a:pt x="727" y="86"/>
                  </a:lnTo>
                  <a:lnTo>
                    <a:pt x="711" y="80"/>
                  </a:lnTo>
                  <a:lnTo>
                    <a:pt x="694" y="75"/>
                  </a:lnTo>
                  <a:lnTo>
                    <a:pt x="677" y="70"/>
                  </a:lnTo>
                  <a:lnTo>
                    <a:pt x="660" y="67"/>
                  </a:lnTo>
                  <a:lnTo>
                    <a:pt x="642" y="63"/>
                  </a:lnTo>
                  <a:lnTo>
                    <a:pt x="624" y="61"/>
                  </a:lnTo>
                  <a:lnTo>
                    <a:pt x="606" y="60"/>
                  </a:lnTo>
                  <a:lnTo>
                    <a:pt x="588" y="59"/>
                  </a:lnTo>
                  <a:lnTo>
                    <a:pt x="571" y="59"/>
                  </a:lnTo>
                  <a:lnTo>
                    <a:pt x="554" y="60"/>
                  </a:lnTo>
                  <a:lnTo>
                    <a:pt x="539" y="61"/>
                  </a:lnTo>
                  <a:lnTo>
                    <a:pt x="523" y="63"/>
                  </a:lnTo>
                  <a:lnTo>
                    <a:pt x="507" y="65"/>
                  </a:lnTo>
                  <a:lnTo>
                    <a:pt x="491" y="69"/>
                  </a:lnTo>
                  <a:lnTo>
                    <a:pt x="476" y="72"/>
                  </a:lnTo>
                  <a:lnTo>
                    <a:pt x="460" y="76"/>
                  </a:lnTo>
                  <a:lnTo>
                    <a:pt x="446" y="80"/>
                  </a:lnTo>
                  <a:lnTo>
                    <a:pt x="432" y="86"/>
                  </a:lnTo>
                  <a:lnTo>
                    <a:pt x="418" y="91"/>
                  </a:lnTo>
                  <a:lnTo>
                    <a:pt x="404" y="97"/>
                  </a:lnTo>
                  <a:lnTo>
                    <a:pt x="391" y="104"/>
                  </a:lnTo>
                  <a:lnTo>
                    <a:pt x="379" y="111"/>
                  </a:lnTo>
                  <a:lnTo>
                    <a:pt x="366" y="119"/>
                  </a:lnTo>
                  <a:lnTo>
                    <a:pt x="353" y="126"/>
                  </a:lnTo>
                  <a:lnTo>
                    <a:pt x="341" y="134"/>
                  </a:lnTo>
                  <a:lnTo>
                    <a:pt x="330" y="144"/>
                  </a:lnTo>
                  <a:lnTo>
                    <a:pt x="318" y="154"/>
                  </a:lnTo>
                  <a:lnTo>
                    <a:pt x="308" y="163"/>
                  </a:lnTo>
                  <a:lnTo>
                    <a:pt x="297" y="174"/>
                  </a:lnTo>
                  <a:lnTo>
                    <a:pt x="286" y="184"/>
                  </a:lnTo>
                  <a:lnTo>
                    <a:pt x="277" y="195"/>
                  </a:lnTo>
                  <a:lnTo>
                    <a:pt x="267" y="207"/>
                  </a:lnTo>
                  <a:lnTo>
                    <a:pt x="258" y="218"/>
                  </a:lnTo>
                  <a:lnTo>
                    <a:pt x="249" y="231"/>
                  </a:lnTo>
                  <a:lnTo>
                    <a:pt x="241" y="243"/>
                  </a:lnTo>
                  <a:lnTo>
                    <a:pt x="233" y="257"/>
                  </a:lnTo>
                  <a:lnTo>
                    <a:pt x="219" y="283"/>
                  </a:lnTo>
                  <a:lnTo>
                    <a:pt x="206" y="313"/>
                  </a:lnTo>
                  <a:lnTo>
                    <a:pt x="194" y="341"/>
                  </a:lnTo>
                  <a:lnTo>
                    <a:pt x="184" y="372"/>
                  </a:lnTo>
                  <a:lnTo>
                    <a:pt x="175" y="402"/>
                  </a:lnTo>
                  <a:lnTo>
                    <a:pt x="168" y="434"/>
                  </a:lnTo>
                  <a:lnTo>
                    <a:pt x="162" y="466"/>
                  </a:lnTo>
                  <a:lnTo>
                    <a:pt x="159" y="497"/>
                  </a:lnTo>
                  <a:lnTo>
                    <a:pt x="156" y="530"/>
                  </a:lnTo>
                  <a:lnTo>
                    <a:pt x="156" y="564"/>
                  </a:lnTo>
                  <a:lnTo>
                    <a:pt x="156" y="600"/>
                  </a:lnTo>
                  <a:lnTo>
                    <a:pt x="159" y="635"/>
                  </a:lnTo>
                  <a:lnTo>
                    <a:pt x="162" y="669"/>
                  </a:lnTo>
                  <a:lnTo>
                    <a:pt x="169" y="702"/>
                  </a:lnTo>
                  <a:lnTo>
                    <a:pt x="176" y="734"/>
                  </a:lnTo>
                  <a:lnTo>
                    <a:pt x="185" y="765"/>
                  </a:lnTo>
                  <a:lnTo>
                    <a:pt x="195" y="795"/>
                  </a:lnTo>
                  <a:lnTo>
                    <a:pt x="208" y="824"/>
                  </a:lnTo>
                  <a:lnTo>
                    <a:pt x="222" y="851"/>
                  </a:lnTo>
                  <a:lnTo>
                    <a:pt x="237" y="877"/>
                  </a:lnTo>
                  <a:lnTo>
                    <a:pt x="254" y="902"/>
                  </a:lnTo>
                  <a:lnTo>
                    <a:pt x="273" y="924"/>
                  </a:lnTo>
                  <a:lnTo>
                    <a:pt x="292" y="945"/>
                  </a:lnTo>
                  <a:lnTo>
                    <a:pt x="313" y="964"/>
                  </a:lnTo>
                  <a:lnTo>
                    <a:pt x="335" y="983"/>
                  </a:lnTo>
                  <a:lnTo>
                    <a:pt x="358" y="998"/>
                  </a:lnTo>
                  <a:lnTo>
                    <a:pt x="383" y="1013"/>
                  </a:lnTo>
                  <a:lnTo>
                    <a:pt x="408" y="1026"/>
                  </a:lnTo>
                  <a:lnTo>
                    <a:pt x="435" y="1037"/>
                  </a:lnTo>
                  <a:lnTo>
                    <a:pt x="461" y="1045"/>
                  </a:lnTo>
                  <a:lnTo>
                    <a:pt x="489" y="1052"/>
                  </a:lnTo>
                  <a:lnTo>
                    <a:pt x="517" y="1056"/>
                  </a:lnTo>
                  <a:lnTo>
                    <a:pt x="547" y="1059"/>
                  </a:lnTo>
                  <a:lnTo>
                    <a:pt x="577" y="1060"/>
                  </a:lnTo>
                  <a:lnTo>
                    <a:pt x="597" y="1060"/>
                  </a:lnTo>
                  <a:lnTo>
                    <a:pt x="616" y="1059"/>
                  </a:lnTo>
                  <a:lnTo>
                    <a:pt x="635" y="1057"/>
                  </a:lnTo>
                  <a:lnTo>
                    <a:pt x="653" y="1055"/>
                  </a:lnTo>
                  <a:lnTo>
                    <a:pt x="671" y="1050"/>
                  </a:lnTo>
                  <a:lnTo>
                    <a:pt x="690" y="1047"/>
                  </a:lnTo>
                  <a:lnTo>
                    <a:pt x="707" y="1042"/>
                  </a:lnTo>
                  <a:lnTo>
                    <a:pt x="725" y="1037"/>
                  </a:lnTo>
                  <a:lnTo>
                    <a:pt x="758" y="1025"/>
                  </a:lnTo>
                  <a:lnTo>
                    <a:pt x="787" y="1012"/>
                  </a:lnTo>
                  <a:lnTo>
                    <a:pt x="815" y="998"/>
                  </a:lnTo>
                  <a:lnTo>
                    <a:pt x="839" y="985"/>
                  </a:lnTo>
                  <a:lnTo>
                    <a:pt x="860" y="971"/>
                  </a:lnTo>
                  <a:lnTo>
                    <a:pt x="880" y="957"/>
                  </a:lnTo>
                  <a:lnTo>
                    <a:pt x="897" y="944"/>
                  </a:lnTo>
                  <a:lnTo>
                    <a:pt x="911" y="934"/>
                  </a:lnTo>
                  <a:lnTo>
                    <a:pt x="903" y="1031"/>
                  </a:lnTo>
                  <a:lnTo>
                    <a:pt x="880" y="1046"/>
                  </a:lnTo>
                  <a:lnTo>
                    <a:pt x="854" y="1060"/>
                  </a:lnTo>
                  <a:lnTo>
                    <a:pt x="827" y="1073"/>
                  </a:lnTo>
                  <a:lnTo>
                    <a:pt x="799" y="1084"/>
                  </a:lnTo>
                  <a:lnTo>
                    <a:pt x="771" y="1093"/>
                  </a:lnTo>
                  <a:lnTo>
                    <a:pt x="742" y="1100"/>
                  </a:lnTo>
                  <a:lnTo>
                    <a:pt x="713" y="1107"/>
                  </a:lnTo>
                  <a:lnTo>
                    <a:pt x="683" y="1112"/>
                  </a:lnTo>
                  <a:lnTo>
                    <a:pt x="651" y="1116"/>
                  </a:lnTo>
                  <a:lnTo>
                    <a:pt x="619" y="1119"/>
                  </a:lnTo>
                  <a:lnTo>
                    <a:pt x="587" y="1122"/>
                  </a:lnTo>
                  <a:lnTo>
                    <a:pt x="554" y="1122"/>
                  </a:lnTo>
                  <a:lnTo>
                    <a:pt x="524" y="1122"/>
                  </a:lnTo>
                  <a:lnTo>
                    <a:pt x="492" y="1119"/>
                  </a:lnTo>
                  <a:lnTo>
                    <a:pt x="462" y="1116"/>
                  </a:lnTo>
                  <a:lnTo>
                    <a:pt x="433" y="1112"/>
                  </a:lnTo>
                  <a:lnTo>
                    <a:pt x="404" y="1107"/>
                  </a:lnTo>
                  <a:lnTo>
                    <a:pt x="376" y="1099"/>
                  </a:lnTo>
                  <a:lnTo>
                    <a:pt x="349" y="1092"/>
                  </a:lnTo>
                  <a:lnTo>
                    <a:pt x="323" y="108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Freeform 35"/>
            <p:cNvSpPr>
              <a:spLocks noEditPoints="1"/>
            </p:cNvSpPr>
            <p:nvPr userDrawn="1"/>
          </p:nvSpPr>
          <p:spPr bwMode="auto">
            <a:xfrm>
              <a:off x="1938" y="1335"/>
              <a:ext cx="59" cy="68"/>
            </a:xfrm>
            <a:custGeom>
              <a:avLst/>
              <a:gdLst>
                <a:gd name="T0" fmla="*/ 13 w 1001"/>
                <a:gd name="T1" fmla="*/ 48 h 1104"/>
                <a:gd name="T2" fmla="*/ 11 w 1001"/>
                <a:gd name="T3" fmla="*/ 55 h 1104"/>
                <a:gd name="T4" fmla="*/ 9 w 1001"/>
                <a:gd name="T5" fmla="*/ 61 h 1104"/>
                <a:gd name="T6" fmla="*/ 7 w 1001"/>
                <a:gd name="T7" fmla="*/ 68 h 1104"/>
                <a:gd name="T8" fmla="*/ 5 w 1001"/>
                <a:gd name="T9" fmla="*/ 68 h 1104"/>
                <a:gd name="T10" fmla="*/ 5 w 1001"/>
                <a:gd name="T11" fmla="*/ 68 h 1104"/>
                <a:gd name="T12" fmla="*/ 4 w 1001"/>
                <a:gd name="T13" fmla="*/ 68 h 1104"/>
                <a:gd name="T14" fmla="*/ 3 w 1001"/>
                <a:gd name="T15" fmla="*/ 68 h 1104"/>
                <a:gd name="T16" fmla="*/ 2 w 1001"/>
                <a:gd name="T17" fmla="*/ 68 h 1104"/>
                <a:gd name="T18" fmla="*/ 1 w 1001"/>
                <a:gd name="T19" fmla="*/ 68 h 1104"/>
                <a:gd name="T20" fmla="*/ 0 w 1001"/>
                <a:gd name="T21" fmla="*/ 68 h 1104"/>
                <a:gd name="T22" fmla="*/ 29 w 1001"/>
                <a:gd name="T23" fmla="*/ 0 h 1104"/>
                <a:gd name="T24" fmla="*/ 31 w 1001"/>
                <a:gd name="T25" fmla="*/ 0 h 1104"/>
                <a:gd name="T26" fmla="*/ 59 w 1001"/>
                <a:gd name="T27" fmla="*/ 68 h 1104"/>
                <a:gd name="T28" fmla="*/ 57 w 1001"/>
                <a:gd name="T29" fmla="*/ 68 h 1104"/>
                <a:gd name="T30" fmla="*/ 56 w 1001"/>
                <a:gd name="T31" fmla="*/ 68 h 1104"/>
                <a:gd name="T32" fmla="*/ 56 w 1001"/>
                <a:gd name="T33" fmla="*/ 68 h 1104"/>
                <a:gd name="T34" fmla="*/ 56 w 1001"/>
                <a:gd name="T35" fmla="*/ 68 h 1104"/>
                <a:gd name="T36" fmla="*/ 54 w 1001"/>
                <a:gd name="T37" fmla="*/ 68 h 1104"/>
                <a:gd name="T38" fmla="*/ 53 w 1001"/>
                <a:gd name="T39" fmla="*/ 68 h 1104"/>
                <a:gd name="T40" fmla="*/ 51 w 1001"/>
                <a:gd name="T41" fmla="*/ 68 h 1104"/>
                <a:gd name="T42" fmla="*/ 49 w 1001"/>
                <a:gd name="T43" fmla="*/ 68 h 1104"/>
                <a:gd name="T44" fmla="*/ 48 w 1001"/>
                <a:gd name="T45" fmla="*/ 65 h 1104"/>
                <a:gd name="T46" fmla="*/ 47 w 1001"/>
                <a:gd name="T47" fmla="*/ 63 h 1104"/>
                <a:gd name="T48" fmla="*/ 47 w 1001"/>
                <a:gd name="T49" fmla="*/ 61 h 1104"/>
                <a:gd name="T50" fmla="*/ 46 w 1001"/>
                <a:gd name="T51" fmla="*/ 59 h 1104"/>
                <a:gd name="T52" fmla="*/ 46 w 1001"/>
                <a:gd name="T53" fmla="*/ 58 h 1104"/>
                <a:gd name="T54" fmla="*/ 45 w 1001"/>
                <a:gd name="T55" fmla="*/ 57 h 1104"/>
                <a:gd name="T56" fmla="*/ 45 w 1001"/>
                <a:gd name="T57" fmla="*/ 56 h 1104"/>
                <a:gd name="T58" fmla="*/ 44 w 1001"/>
                <a:gd name="T59" fmla="*/ 54 h 1104"/>
                <a:gd name="T60" fmla="*/ 44 w 1001"/>
                <a:gd name="T61" fmla="*/ 53 h 1104"/>
                <a:gd name="T62" fmla="*/ 43 w 1001"/>
                <a:gd name="T63" fmla="*/ 51 h 1104"/>
                <a:gd name="T64" fmla="*/ 43 w 1001"/>
                <a:gd name="T65" fmla="*/ 50 h 1104"/>
                <a:gd name="T66" fmla="*/ 42 w 1001"/>
                <a:gd name="T67" fmla="*/ 48 h 1104"/>
                <a:gd name="T68" fmla="*/ 41 w 1001"/>
                <a:gd name="T69" fmla="*/ 46 h 1104"/>
                <a:gd name="T70" fmla="*/ 41 w 1001"/>
                <a:gd name="T71" fmla="*/ 45 h 1104"/>
                <a:gd name="T72" fmla="*/ 40 w 1001"/>
                <a:gd name="T73" fmla="*/ 43 h 1104"/>
                <a:gd name="T74" fmla="*/ 39 w 1001"/>
                <a:gd name="T75" fmla="*/ 42 h 1104"/>
                <a:gd name="T76" fmla="*/ 16 w 1001"/>
                <a:gd name="T77" fmla="*/ 42 h 1104"/>
                <a:gd name="T78" fmla="*/ 13 w 1001"/>
                <a:gd name="T79" fmla="*/ 48 h 1104"/>
                <a:gd name="T80" fmla="*/ 38 w 1001"/>
                <a:gd name="T81" fmla="*/ 38 h 1104"/>
                <a:gd name="T82" fmla="*/ 28 w 1001"/>
                <a:gd name="T83" fmla="*/ 13 h 1104"/>
                <a:gd name="T84" fmla="*/ 18 w 1001"/>
                <a:gd name="T85" fmla="*/ 38 h 1104"/>
                <a:gd name="T86" fmla="*/ 38 w 1001"/>
                <a:gd name="T87" fmla="*/ 38 h 110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001" h="1104">
                  <a:moveTo>
                    <a:pt x="229" y="777"/>
                  </a:moveTo>
                  <a:lnTo>
                    <a:pt x="184" y="901"/>
                  </a:lnTo>
                  <a:lnTo>
                    <a:pt x="147" y="998"/>
                  </a:lnTo>
                  <a:lnTo>
                    <a:pt x="114" y="1104"/>
                  </a:lnTo>
                  <a:lnTo>
                    <a:pt x="88" y="1101"/>
                  </a:lnTo>
                  <a:lnTo>
                    <a:pt x="80" y="1100"/>
                  </a:lnTo>
                  <a:lnTo>
                    <a:pt x="72" y="1100"/>
                  </a:lnTo>
                  <a:lnTo>
                    <a:pt x="54" y="1098"/>
                  </a:lnTo>
                  <a:lnTo>
                    <a:pt x="36" y="1098"/>
                  </a:lnTo>
                  <a:lnTo>
                    <a:pt x="23" y="1100"/>
                  </a:lnTo>
                  <a:lnTo>
                    <a:pt x="0" y="1104"/>
                  </a:lnTo>
                  <a:lnTo>
                    <a:pt x="491" y="0"/>
                  </a:lnTo>
                  <a:lnTo>
                    <a:pt x="528" y="0"/>
                  </a:lnTo>
                  <a:lnTo>
                    <a:pt x="1001" y="1104"/>
                  </a:lnTo>
                  <a:lnTo>
                    <a:pt x="968" y="1101"/>
                  </a:lnTo>
                  <a:lnTo>
                    <a:pt x="957" y="1101"/>
                  </a:lnTo>
                  <a:lnTo>
                    <a:pt x="953" y="1100"/>
                  </a:lnTo>
                  <a:lnTo>
                    <a:pt x="944" y="1100"/>
                  </a:lnTo>
                  <a:lnTo>
                    <a:pt x="919" y="1098"/>
                  </a:lnTo>
                  <a:lnTo>
                    <a:pt x="893" y="1098"/>
                  </a:lnTo>
                  <a:lnTo>
                    <a:pt x="871" y="1100"/>
                  </a:lnTo>
                  <a:lnTo>
                    <a:pt x="836" y="1104"/>
                  </a:lnTo>
                  <a:lnTo>
                    <a:pt x="819" y="1057"/>
                  </a:lnTo>
                  <a:lnTo>
                    <a:pt x="804" y="1018"/>
                  </a:lnTo>
                  <a:lnTo>
                    <a:pt x="793" y="985"/>
                  </a:lnTo>
                  <a:lnTo>
                    <a:pt x="782" y="958"/>
                  </a:lnTo>
                  <a:lnTo>
                    <a:pt x="777" y="941"/>
                  </a:lnTo>
                  <a:lnTo>
                    <a:pt x="769" y="922"/>
                  </a:lnTo>
                  <a:lnTo>
                    <a:pt x="762" y="902"/>
                  </a:lnTo>
                  <a:lnTo>
                    <a:pt x="753" y="879"/>
                  </a:lnTo>
                  <a:lnTo>
                    <a:pt x="743" y="854"/>
                  </a:lnTo>
                  <a:lnTo>
                    <a:pt x="733" y="830"/>
                  </a:lnTo>
                  <a:lnTo>
                    <a:pt x="724" y="805"/>
                  </a:lnTo>
                  <a:lnTo>
                    <a:pt x="713" y="780"/>
                  </a:lnTo>
                  <a:lnTo>
                    <a:pt x="703" y="754"/>
                  </a:lnTo>
                  <a:lnTo>
                    <a:pt x="692" y="729"/>
                  </a:lnTo>
                  <a:lnTo>
                    <a:pt x="682" y="703"/>
                  </a:lnTo>
                  <a:lnTo>
                    <a:pt x="670" y="677"/>
                  </a:lnTo>
                  <a:lnTo>
                    <a:pt x="269" y="677"/>
                  </a:lnTo>
                  <a:lnTo>
                    <a:pt x="229" y="777"/>
                  </a:lnTo>
                  <a:close/>
                  <a:moveTo>
                    <a:pt x="646" y="610"/>
                  </a:moveTo>
                  <a:lnTo>
                    <a:pt x="472" y="208"/>
                  </a:lnTo>
                  <a:lnTo>
                    <a:pt x="299" y="610"/>
                  </a:lnTo>
                  <a:lnTo>
                    <a:pt x="646" y="61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Freeform 36"/>
            <p:cNvSpPr>
              <a:spLocks noEditPoints="1"/>
            </p:cNvSpPr>
            <p:nvPr userDrawn="1"/>
          </p:nvSpPr>
          <p:spPr bwMode="auto">
            <a:xfrm>
              <a:off x="1893" y="1336"/>
              <a:ext cx="40" cy="64"/>
            </a:xfrm>
            <a:custGeom>
              <a:avLst/>
              <a:gdLst>
                <a:gd name="T0" fmla="*/ 14 w 689"/>
                <a:gd name="T1" fmla="*/ 35 h 1080"/>
                <a:gd name="T2" fmla="*/ 11 w 689"/>
                <a:gd name="T3" fmla="*/ 35 h 1080"/>
                <a:gd name="T4" fmla="*/ 8 w 689"/>
                <a:gd name="T5" fmla="*/ 35 h 1080"/>
                <a:gd name="T6" fmla="*/ 6 w 689"/>
                <a:gd name="T7" fmla="*/ 64 h 1080"/>
                <a:gd name="T8" fmla="*/ 2 w 689"/>
                <a:gd name="T9" fmla="*/ 64 h 1080"/>
                <a:gd name="T10" fmla="*/ 16 w 689"/>
                <a:gd name="T11" fmla="*/ 0 h 1080"/>
                <a:gd name="T12" fmla="*/ 23 w 689"/>
                <a:gd name="T13" fmla="*/ 0 h 1080"/>
                <a:gd name="T14" fmla="*/ 28 w 689"/>
                <a:gd name="T15" fmla="*/ 1 h 1080"/>
                <a:gd name="T16" fmla="*/ 32 w 689"/>
                <a:gd name="T17" fmla="*/ 2 h 1080"/>
                <a:gd name="T18" fmla="*/ 35 w 689"/>
                <a:gd name="T19" fmla="*/ 3 h 1080"/>
                <a:gd name="T20" fmla="*/ 37 w 689"/>
                <a:gd name="T21" fmla="*/ 5 h 1080"/>
                <a:gd name="T22" fmla="*/ 39 w 689"/>
                <a:gd name="T23" fmla="*/ 8 h 1080"/>
                <a:gd name="T24" fmla="*/ 40 w 689"/>
                <a:gd name="T25" fmla="*/ 11 h 1080"/>
                <a:gd name="T26" fmla="*/ 40 w 689"/>
                <a:gd name="T27" fmla="*/ 15 h 1080"/>
                <a:gd name="T28" fmla="*/ 40 w 689"/>
                <a:gd name="T29" fmla="*/ 19 h 1080"/>
                <a:gd name="T30" fmla="*/ 39 w 689"/>
                <a:gd name="T31" fmla="*/ 23 h 1080"/>
                <a:gd name="T32" fmla="*/ 37 w 689"/>
                <a:gd name="T33" fmla="*/ 26 h 1080"/>
                <a:gd name="T34" fmla="*/ 35 w 689"/>
                <a:gd name="T35" fmla="*/ 28 h 1080"/>
                <a:gd name="T36" fmla="*/ 32 w 689"/>
                <a:gd name="T37" fmla="*/ 30 h 1080"/>
                <a:gd name="T38" fmla="*/ 29 w 689"/>
                <a:gd name="T39" fmla="*/ 32 h 1080"/>
                <a:gd name="T40" fmla="*/ 25 w 689"/>
                <a:gd name="T41" fmla="*/ 33 h 1080"/>
                <a:gd name="T42" fmla="*/ 20 w 689"/>
                <a:gd name="T43" fmla="*/ 34 h 1080"/>
                <a:gd name="T44" fmla="*/ 19 w 689"/>
                <a:gd name="T45" fmla="*/ 35 h 1080"/>
                <a:gd name="T46" fmla="*/ 17 w 689"/>
                <a:gd name="T47" fmla="*/ 35 h 1080"/>
                <a:gd name="T48" fmla="*/ 14 w 689"/>
                <a:gd name="T49" fmla="*/ 35 h 1080"/>
                <a:gd name="T50" fmla="*/ 13 w 689"/>
                <a:gd name="T51" fmla="*/ 31 h 1080"/>
                <a:gd name="T52" fmla="*/ 15 w 689"/>
                <a:gd name="T53" fmla="*/ 31 h 1080"/>
                <a:gd name="T54" fmla="*/ 17 w 689"/>
                <a:gd name="T55" fmla="*/ 31 h 1080"/>
                <a:gd name="T56" fmla="*/ 20 w 689"/>
                <a:gd name="T57" fmla="*/ 30 h 1080"/>
                <a:gd name="T58" fmla="*/ 23 w 689"/>
                <a:gd name="T59" fmla="*/ 29 h 1080"/>
                <a:gd name="T60" fmla="*/ 26 w 689"/>
                <a:gd name="T61" fmla="*/ 28 h 1080"/>
                <a:gd name="T62" fmla="*/ 28 w 689"/>
                <a:gd name="T63" fmla="*/ 26 h 1080"/>
                <a:gd name="T64" fmla="*/ 29 w 689"/>
                <a:gd name="T65" fmla="*/ 24 h 1080"/>
                <a:gd name="T66" fmla="*/ 31 w 689"/>
                <a:gd name="T67" fmla="*/ 22 h 1080"/>
                <a:gd name="T68" fmla="*/ 31 w 689"/>
                <a:gd name="T69" fmla="*/ 19 h 1080"/>
                <a:gd name="T70" fmla="*/ 32 w 689"/>
                <a:gd name="T71" fmla="*/ 16 h 1080"/>
                <a:gd name="T72" fmla="*/ 31 w 689"/>
                <a:gd name="T73" fmla="*/ 13 h 1080"/>
                <a:gd name="T74" fmla="*/ 31 w 689"/>
                <a:gd name="T75" fmla="*/ 11 h 1080"/>
                <a:gd name="T76" fmla="*/ 30 w 689"/>
                <a:gd name="T77" fmla="*/ 9 h 1080"/>
                <a:gd name="T78" fmla="*/ 29 w 689"/>
                <a:gd name="T79" fmla="*/ 8 h 1080"/>
                <a:gd name="T80" fmla="*/ 28 w 689"/>
                <a:gd name="T81" fmla="*/ 6 h 1080"/>
                <a:gd name="T82" fmla="*/ 26 w 689"/>
                <a:gd name="T83" fmla="*/ 5 h 1080"/>
                <a:gd name="T84" fmla="*/ 24 w 689"/>
                <a:gd name="T85" fmla="*/ 4 h 1080"/>
                <a:gd name="T86" fmla="*/ 21 w 689"/>
                <a:gd name="T87" fmla="*/ 4 h 1080"/>
                <a:gd name="T88" fmla="*/ 20 w 689"/>
                <a:gd name="T89" fmla="*/ 4 h 1080"/>
                <a:gd name="T90" fmla="*/ 16 w 689"/>
                <a:gd name="T91" fmla="*/ 4 h 1080"/>
                <a:gd name="T92" fmla="*/ 8 w 689"/>
                <a:gd name="T93" fmla="*/ 4 h 108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689" h="1080">
                  <a:moveTo>
                    <a:pt x="246" y="588"/>
                  </a:moveTo>
                  <a:lnTo>
                    <a:pt x="241" y="588"/>
                  </a:lnTo>
                  <a:lnTo>
                    <a:pt x="233" y="587"/>
                  </a:lnTo>
                  <a:lnTo>
                    <a:pt x="226" y="587"/>
                  </a:lnTo>
                  <a:lnTo>
                    <a:pt x="219" y="586"/>
                  </a:lnTo>
                  <a:lnTo>
                    <a:pt x="194" y="586"/>
                  </a:lnTo>
                  <a:lnTo>
                    <a:pt x="188" y="584"/>
                  </a:lnTo>
                  <a:lnTo>
                    <a:pt x="183" y="584"/>
                  </a:lnTo>
                  <a:lnTo>
                    <a:pt x="139" y="584"/>
                  </a:lnTo>
                  <a:lnTo>
                    <a:pt x="139" y="1080"/>
                  </a:lnTo>
                  <a:lnTo>
                    <a:pt x="110" y="1077"/>
                  </a:lnTo>
                  <a:lnTo>
                    <a:pt x="99" y="1076"/>
                  </a:lnTo>
                  <a:lnTo>
                    <a:pt x="91" y="1076"/>
                  </a:lnTo>
                  <a:lnTo>
                    <a:pt x="69" y="1074"/>
                  </a:lnTo>
                  <a:lnTo>
                    <a:pt x="37" y="1076"/>
                  </a:lnTo>
                  <a:lnTo>
                    <a:pt x="0" y="1080"/>
                  </a:lnTo>
                  <a:lnTo>
                    <a:pt x="0" y="0"/>
                  </a:lnTo>
                  <a:lnTo>
                    <a:pt x="283" y="0"/>
                  </a:lnTo>
                  <a:lnTo>
                    <a:pt x="320" y="0"/>
                  </a:lnTo>
                  <a:lnTo>
                    <a:pt x="355" y="1"/>
                  </a:lnTo>
                  <a:lnTo>
                    <a:pt x="388" y="3"/>
                  </a:lnTo>
                  <a:lnTo>
                    <a:pt x="418" y="5"/>
                  </a:lnTo>
                  <a:lnTo>
                    <a:pt x="447" y="10"/>
                  </a:lnTo>
                  <a:lnTo>
                    <a:pt x="475" y="13"/>
                  </a:lnTo>
                  <a:lnTo>
                    <a:pt x="499" y="18"/>
                  </a:lnTo>
                  <a:lnTo>
                    <a:pt x="522" y="24"/>
                  </a:lnTo>
                  <a:lnTo>
                    <a:pt x="544" y="31"/>
                  </a:lnTo>
                  <a:lnTo>
                    <a:pt x="564" y="38"/>
                  </a:lnTo>
                  <a:lnTo>
                    <a:pt x="582" y="47"/>
                  </a:lnTo>
                  <a:lnTo>
                    <a:pt x="599" y="56"/>
                  </a:lnTo>
                  <a:lnTo>
                    <a:pt x="613" y="67"/>
                  </a:lnTo>
                  <a:lnTo>
                    <a:pt x="627" y="79"/>
                  </a:lnTo>
                  <a:lnTo>
                    <a:pt x="640" y="91"/>
                  </a:lnTo>
                  <a:lnTo>
                    <a:pt x="650" y="104"/>
                  </a:lnTo>
                  <a:lnTo>
                    <a:pt x="659" y="120"/>
                  </a:lnTo>
                  <a:lnTo>
                    <a:pt x="667" y="136"/>
                  </a:lnTo>
                  <a:lnTo>
                    <a:pt x="674" y="153"/>
                  </a:lnTo>
                  <a:lnTo>
                    <a:pt x="679" y="172"/>
                  </a:lnTo>
                  <a:lnTo>
                    <a:pt x="683" y="192"/>
                  </a:lnTo>
                  <a:lnTo>
                    <a:pt x="687" y="212"/>
                  </a:lnTo>
                  <a:lnTo>
                    <a:pt x="689" y="235"/>
                  </a:lnTo>
                  <a:lnTo>
                    <a:pt x="689" y="258"/>
                  </a:lnTo>
                  <a:lnTo>
                    <a:pt x="689" y="281"/>
                  </a:lnTo>
                  <a:lnTo>
                    <a:pt x="687" y="304"/>
                  </a:lnTo>
                  <a:lnTo>
                    <a:pt x="683" y="325"/>
                  </a:lnTo>
                  <a:lnTo>
                    <a:pt x="679" y="345"/>
                  </a:lnTo>
                  <a:lnTo>
                    <a:pt x="674" y="364"/>
                  </a:lnTo>
                  <a:lnTo>
                    <a:pt x="667" y="382"/>
                  </a:lnTo>
                  <a:lnTo>
                    <a:pt x="660" y="400"/>
                  </a:lnTo>
                  <a:lnTo>
                    <a:pt x="652" y="416"/>
                  </a:lnTo>
                  <a:lnTo>
                    <a:pt x="642" y="431"/>
                  </a:lnTo>
                  <a:lnTo>
                    <a:pt x="630" y="446"/>
                  </a:lnTo>
                  <a:lnTo>
                    <a:pt x="619" y="460"/>
                  </a:lnTo>
                  <a:lnTo>
                    <a:pt x="605" y="473"/>
                  </a:lnTo>
                  <a:lnTo>
                    <a:pt x="591" y="485"/>
                  </a:lnTo>
                  <a:lnTo>
                    <a:pt x="575" y="497"/>
                  </a:lnTo>
                  <a:lnTo>
                    <a:pt x="559" y="507"/>
                  </a:lnTo>
                  <a:lnTo>
                    <a:pt x="541" y="518"/>
                  </a:lnTo>
                  <a:lnTo>
                    <a:pt x="522" y="528"/>
                  </a:lnTo>
                  <a:lnTo>
                    <a:pt x="501" y="537"/>
                  </a:lnTo>
                  <a:lnTo>
                    <a:pt x="480" y="546"/>
                  </a:lnTo>
                  <a:lnTo>
                    <a:pt x="457" y="553"/>
                  </a:lnTo>
                  <a:lnTo>
                    <a:pt x="432" y="560"/>
                  </a:lnTo>
                  <a:lnTo>
                    <a:pt x="407" y="568"/>
                  </a:lnTo>
                  <a:lnTo>
                    <a:pt x="379" y="574"/>
                  </a:lnTo>
                  <a:lnTo>
                    <a:pt x="351" y="580"/>
                  </a:lnTo>
                  <a:lnTo>
                    <a:pt x="343" y="582"/>
                  </a:lnTo>
                  <a:lnTo>
                    <a:pt x="334" y="584"/>
                  </a:lnTo>
                  <a:lnTo>
                    <a:pt x="323" y="585"/>
                  </a:lnTo>
                  <a:lnTo>
                    <a:pt x="310" y="586"/>
                  </a:lnTo>
                  <a:lnTo>
                    <a:pt x="299" y="587"/>
                  </a:lnTo>
                  <a:lnTo>
                    <a:pt x="286" y="588"/>
                  </a:lnTo>
                  <a:lnTo>
                    <a:pt x="273" y="588"/>
                  </a:lnTo>
                  <a:lnTo>
                    <a:pt x="260" y="588"/>
                  </a:lnTo>
                  <a:lnTo>
                    <a:pt x="246" y="588"/>
                  </a:lnTo>
                  <a:close/>
                  <a:moveTo>
                    <a:pt x="211" y="525"/>
                  </a:moveTo>
                  <a:lnTo>
                    <a:pt x="216" y="525"/>
                  </a:lnTo>
                  <a:lnTo>
                    <a:pt x="224" y="524"/>
                  </a:lnTo>
                  <a:lnTo>
                    <a:pt x="233" y="523"/>
                  </a:lnTo>
                  <a:lnTo>
                    <a:pt x="246" y="522"/>
                  </a:lnTo>
                  <a:lnTo>
                    <a:pt x="260" y="522"/>
                  </a:lnTo>
                  <a:lnTo>
                    <a:pt x="272" y="522"/>
                  </a:lnTo>
                  <a:lnTo>
                    <a:pt x="283" y="521"/>
                  </a:lnTo>
                  <a:lnTo>
                    <a:pt x="293" y="521"/>
                  </a:lnTo>
                  <a:lnTo>
                    <a:pt x="313" y="519"/>
                  </a:lnTo>
                  <a:lnTo>
                    <a:pt x="332" y="516"/>
                  </a:lnTo>
                  <a:lnTo>
                    <a:pt x="350" y="513"/>
                  </a:lnTo>
                  <a:lnTo>
                    <a:pt x="367" y="507"/>
                  </a:lnTo>
                  <a:lnTo>
                    <a:pt x="384" y="502"/>
                  </a:lnTo>
                  <a:lnTo>
                    <a:pt x="399" y="496"/>
                  </a:lnTo>
                  <a:lnTo>
                    <a:pt x="414" y="488"/>
                  </a:lnTo>
                  <a:lnTo>
                    <a:pt x="429" y="480"/>
                  </a:lnTo>
                  <a:lnTo>
                    <a:pt x="442" y="471"/>
                  </a:lnTo>
                  <a:lnTo>
                    <a:pt x="455" y="462"/>
                  </a:lnTo>
                  <a:lnTo>
                    <a:pt x="466" y="452"/>
                  </a:lnTo>
                  <a:lnTo>
                    <a:pt x="478" y="442"/>
                  </a:lnTo>
                  <a:lnTo>
                    <a:pt x="488" y="430"/>
                  </a:lnTo>
                  <a:lnTo>
                    <a:pt x="498" y="418"/>
                  </a:lnTo>
                  <a:lnTo>
                    <a:pt x="506" y="406"/>
                  </a:lnTo>
                  <a:lnTo>
                    <a:pt x="515" y="392"/>
                  </a:lnTo>
                  <a:lnTo>
                    <a:pt x="521" y="378"/>
                  </a:lnTo>
                  <a:lnTo>
                    <a:pt x="528" y="363"/>
                  </a:lnTo>
                  <a:lnTo>
                    <a:pt x="533" y="348"/>
                  </a:lnTo>
                  <a:lnTo>
                    <a:pt x="536" y="333"/>
                  </a:lnTo>
                  <a:lnTo>
                    <a:pt x="539" y="317"/>
                  </a:lnTo>
                  <a:lnTo>
                    <a:pt x="542" y="300"/>
                  </a:lnTo>
                  <a:lnTo>
                    <a:pt x="544" y="283"/>
                  </a:lnTo>
                  <a:lnTo>
                    <a:pt x="544" y="266"/>
                  </a:lnTo>
                  <a:lnTo>
                    <a:pt x="544" y="254"/>
                  </a:lnTo>
                  <a:lnTo>
                    <a:pt x="542" y="240"/>
                  </a:lnTo>
                  <a:lnTo>
                    <a:pt x="541" y="227"/>
                  </a:lnTo>
                  <a:lnTo>
                    <a:pt x="539" y="216"/>
                  </a:lnTo>
                  <a:lnTo>
                    <a:pt x="537" y="203"/>
                  </a:lnTo>
                  <a:lnTo>
                    <a:pt x="534" y="191"/>
                  </a:lnTo>
                  <a:lnTo>
                    <a:pt x="530" y="179"/>
                  </a:lnTo>
                  <a:lnTo>
                    <a:pt x="525" y="168"/>
                  </a:lnTo>
                  <a:lnTo>
                    <a:pt x="520" y="157"/>
                  </a:lnTo>
                  <a:lnTo>
                    <a:pt x="514" y="147"/>
                  </a:lnTo>
                  <a:lnTo>
                    <a:pt x="507" y="137"/>
                  </a:lnTo>
                  <a:lnTo>
                    <a:pt x="501" y="127"/>
                  </a:lnTo>
                  <a:lnTo>
                    <a:pt x="493" y="119"/>
                  </a:lnTo>
                  <a:lnTo>
                    <a:pt x="485" y="110"/>
                  </a:lnTo>
                  <a:lnTo>
                    <a:pt x="476" y="103"/>
                  </a:lnTo>
                  <a:lnTo>
                    <a:pt x="466" y="96"/>
                  </a:lnTo>
                  <a:lnTo>
                    <a:pt x="456" y="89"/>
                  </a:lnTo>
                  <a:lnTo>
                    <a:pt x="445" y="84"/>
                  </a:lnTo>
                  <a:lnTo>
                    <a:pt x="433" y="79"/>
                  </a:lnTo>
                  <a:lnTo>
                    <a:pt x="422" y="74"/>
                  </a:lnTo>
                  <a:lnTo>
                    <a:pt x="409" y="70"/>
                  </a:lnTo>
                  <a:lnTo>
                    <a:pt x="395" y="67"/>
                  </a:lnTo>
                  <a:lnTo>
                    <a:pt x="380" y="65"/>
                  </a:lnTo>
                  <a:lnTo>
                    <a:pt x="366" y="64"/>
                  </a:lnTo>
                  <a:lnTo>
                    <a:pt x="360" y="63"/>
                  </a:lnTo>
                  <a:lnTo>
                    <a:pt x="351" y="63"/>
                  </a:lnTo>
                  <a:lnTo>
                    <a:pt x="337" y="62"/>
                  </a:lnTo>
                  <a:lnTo>
                    <a:pt x="319" y="61"/>
                  </a:lnTo>
                  <a:lnTo>
                    <a:pt x="300" y="61"/>
                  </a:lnTo>
                  <a:lnTo>
                    <a:pt x="281" y="60"/>
                  </a:lnTo>
                  <a:lnTo>
                    <a:pt x="262" y="60"/>
                  </a:lnTo>
                  <a:lnTo>
                    <a:pt x="244" y="60"/>
                  </a:lnTo>
                  <a:lnTo>
                    <a:pt x="139" y="60"/>
                  </a:lnTo>
                  <a:lnTo>
                    <a:pt x="139" y="521"/>
                  </a:lnTo>
                  <a:lnTo>
                    <a:pt x="211" y="52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Freeform 37"/>
            <p:cNvSpPr>
              <a:spLocks/>
            </p:cNvSpPr>
            <p:nvPr userDrawn="1"/>
          </p:nvSpPr>
          <p:spPr bwMode="auto">
            <a:xfrm>
              <a:off x="1836" y="1336"/>
              <a:ext cx="47" cy="64"/>
            </a:xfrm>
            <a:custGeom>
              <a:avLst/>
              <a:gdLst>
                <a:gd name="T0" fmla="*/ 8 w 794"/>
                <a:gd name="T1" fmla="*/ 31 h 1081"/>
                <a:gd name="T2" fmla="*/ 8 w 794"/>
                <a:gd name="T3" fmla="*/ 64 h 1081"/>
                <a:gd name="T4" fmla="*/ 7 w 794"/>
                <a:gd name="T5" fmla="*/ 64 h 1081"/>
                <a:gd name="T6" fmla="*/ 6 w 794"/>
                <a:gd name="T7" fmla="*/ 64 h 1081"/>
                <a:gd name="T8" fmla="*/ 5 w 794"/>
                <a:gd name="T9" fmla="*/ 64 h 1081"/>
                <a:gd name="T10" fmla="*/ 4 w 794"/>
                <a:gd name="T11" fmla="*/ 64 h 1081"/>
                <a:gd name="T12" fmla="*/ 2 w 794"/>
                <a:gd name="T13" fmla="*/ 64 h 1081"/>
                <a:gd name="T14" fmla="*/ 0 w 794"/>
                <a:gd name="T15" fmla="*/ 64 h 1081"/>
                <a:gd name="T16" fmla="*/ 0 w 794"/>
                <a:gd name="T17" fmla="*/ 0 h 1081"/>
                <a:gd name="T18" fmla="*/ 2 w 794"/>
                <a:gd name="T19" fmla="*/ 0 h 1081"/>
                <a:gd name="T20" fmla="*/ 4 w 794"/>
                <a:gd name="T21" fmla="*/ 0 h 1081"/>
                <a:gd name="T22" fmla="*/ 6 w 794"/>
                <a:gd name="T23" fmla="*/ 0 h 1081"/>
                <a:gd name="T24" fmla="*/ 8 w 794"/>
                <a:gd name="T25" fmla="*/ 0 h 1081"/>
                <a:gd name="T26" fmla="*/ 8 w 794"/>
                <a:gd name="T27" fmla="*/ 29 h 1081"/>
                <a:gd name="T28" fmla="*/ 8 w 794"/>
                <a:gd name="T29" fmla="*/ 29 h 1081"/>
                <a:gd name="T30" fmla="*/ 9 w 794"/>
                <a:gd name="T31" fmla="*/ 29 h 1081"/>
                <a:gd name="T32" fmla="*/ 9 w 794"/>
                <a:gd name="T33" fmla="*/ 29 h 1081"/>
                <a:gd name="T34" fmla="*/ 10 w 794"/>
                <a:gd name="T35" fmla="*/ 29 h 1081"/>
                <a:gd name="T36" fmla="*/ 10 w 794"/>
                <a:gd name="T37" fmla="*/ 29 h 1081"/>
                <a:gd name="T38" fmla="*/ 11 w 794"/>
                <a:gd name="T39" fmla="*/ 28 h 1081"/>
                <a:gd name="T40" fmla="*/ 11 w 794"/>
                <a:gd name="T41" fmla="*/ 28 h 1081"/>
                <a:gd name="T42" fmla="*/ 11 w 794"/>
                <a:gd name="T43" fmla="*/ 28 h 1081"/>
                <a:gd name="T44" fmla="*/ 12 w 794"/>
                <a:gd name="T45" fmla="*/ 27 h 1081"/>
                <a:gd name="T46" fmla="*/ 13 w 794"/>
                <a:gd name="T47" fmla="*/ 27 h 1081"/>
                <a:gd name="T48" fmla="*/ 13 w 794"/>
                <a:gd name="T49" fmla="*/ 26 h 1081"/>
                <a:gd name="T50" fmla="*/ 14 w 794"/>
                <a:gd name="T51" fmla="*/ 25 h 1081"/>
                <a:gd name="T52" fmla="*/ 15 w 794"/>
                <a:gd name="T53" fmla="*/ 25 h 1081"/>
                <a:gd name="T54" fmla="*/ 16 w 794"/>
                <a:gd name="T55" fmla="*/ 24 h 1081"/>
                <a:gd name="T56" fmla="*/ 39 w 794"/>
                <a:gd name="T57" fmla="*/ 0 h 1081"/>
                <a:gd name="T58" fmla="*/ 41 w 794"/>
                <a:gd name="T59" fmla="*/ 0 h 1081"/>
                <a:gd name="T60" fmla="*/ 42 w 794"/>
                <a:gd name="T61" fmla="*/ 0 h 1081"/>
                <a:gd name="T62" fmla="*/ 44 w 794"/>
                <a:gd name="T63" fmla="*/ 0 h 1081"/>
                <a:gd name="T64" fmla="*/ 46 w 794"/>
                <a:gd name="T65" fmla="*/ 0 h 1081"/>
                <a:gd name="T66" fmla="*/ 25 w 794"/>
                <a:gd name="T67" fmla="*/ 20 h 1081"/>
                <a:gd name="T68" fmla="*/ 17 w 794"/>
                <a:gd name="T69" fmla="*/ 28 h 1081"/>
                <a:gd name="T70" fmla="*/ 25 w 794"/>
                <a:gd name="T71" fmla="*/ 37 h 1081"/>
                <a:gd name="T72" fmla="*/ 34 w 794"/>
                <a:gd name="T73" fmla="*/ 48 h 1081"/>
                <a:gd name="T74" fmla="*/ 39 w 794"/>
                <a:gd name="T75" fmla="*/ 54 h 1081"/>
                <a:gd name="T76" fmla="*/ 47 w 794"/>
                <a:gd name="T77" fmla="*/ 64 h 1081"/>
                <a:gd name="T78" fmla="*/ 47 w 794"/>
                <a:gd name="T79" fmla="*/ 64 h 1081"/>
                <a:gd name="T80" fmla="*/ 45 w 794"/>
                <a:gd name="T81" fmla="*/ 64 h 1081"/>
                <a:gd name="T82" fmla="*/ 44 w 794"/>
                <a:gd name="T83" fmla="*/ 64 h 1081"/>
                <a:gd name="T84" fmla="*/ 44 w 794"/>
                <a:gd name="T85" fmla="*/ 64 h 1081"/>
                <a:gd name="T86" fmla="*/ 43 w 794"/>
                <a:gd name="T87" fmla="*/ 64 h 1081"/>
                <a:gd name="T88" fmla="*/ 42 w 794"/>
                <a:gd name="T89" fmla="*/ 64 h 1081"/>
                <a:gd name="T90" fmla="*/ 39 w 794"/>
                <a:gd name="T91" fmla="*/ 64 h 1081"/>
                <a:gd name="T92" fmla="*/ 37 w 794"/>
                <a:gd name="T93" fmla="*/ 64 h 1081"/>
                <a:gd name="T94" fmla="*/ 35 w 794"/>
                <a:gd name="T95" fmla="*/ 62 h 1081"/>
                <a:gd name="T96" fmla="*/ 33 w 794"/>
                <a:gd name="T97" fmla="*/ 59 h 1081"/>
                <a:gd name="T98" fmla="*/ 32 w 794"/>
                <a:gd name="T99" fmla="*/ 57 h 1081"/>
                <a:gd name="T100" fmla="*/ 30 w 794"/>
                <a:gd name="T101" fmla="*/ 55 h 1081"/>
                <a:gd name="T102" fmla="*/ 10 w 794"/>
                <a:gd name="T103" fmla="*/ 32 h 1081"/>
                <a:gd name="T104" fmla="*/ 9 w 794"/>
                <a:gd name="T105" fmla="*/ 31 h 1081"/>
                <a:gd name="T106" fmla="*/ 9 w 794"/>
                <a:gd name="T107" fmla="*/ 31 h 1081"/>
                <a:gd name="T108" fmla="*/ 9 w 794"/>
                <a:gd name="T109" fmla="*/ 31 h 1081"/>
                <a:gd name="T110" fmla="*/ 8 w 794"/>
                <a:gd name="T111" fmla="*/ 31 h 1081"/>
                <a:gd name="T112" fmla="*/ 8 w 794"/>
                <a:gd name="T113" fmla="*/ 31 h 1081"/>
                <a:gd name="T114" fmla="*/ 8 w 794"/>
                <a:gd name="T115" fmla="*/ 31 h 1081"/>
                <a:gd name="T116" fmla="*/ 8 w 794"/>
                <a:gd name="T117" fmla="*/ 31 h 1081"/>
                <a:gd name="T118" fmla="*/ 8 w 794"/>
                <a:gd name="T119" fmla="*/ 31 h 108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94" h="1081">
                  <a:moveTo>
                    <a:pt x="139" y="530"/>
                  </a:moveTo>
                  <a:lnTo>
                    <a:pt x="139" y="1081"/>
                  </a:lnTo>
                  <a:lnTo>
                    <a:pt x="111" y="1078"/>
                  </a:lnTo>
                  <a:lnTo>
                    <a:pt x="99" y="1077"/>
                  </a:lnTo>
                  <a:lnTo>
                    <a:pt x="92" y="1077"/>
                  </a:lnTo>
                  <a:lnTo>
                    <a:pt x="69" y="1075"/>
                  </a:lnTo>
                  <a:lnTo>
                    <a:pt x="37" y="1077"/>
                  </a:lnTo>
                  <a:lnTo>
                    <a:pt x="0" y="1081"/>
                  </a:lnTo>
                  <a:lnTo>
                    <a:pt x="0" y="1"/>
                  </a:lnTo>
                  <a:lnTo>
                    <a:pt x="39" y="3"/>
                  </a:lnTo>
                  <a:lnTo>
                    <a:pt x="69" y="4"/>
                  </a:lnTo>
                  <a:lnTo>
                    <a:pt x="97" y="3"/>
                  </a:lnTo>
                  <a:lnTo>
                    <a:pt x="139" y="1"/>
                  </a:lnTo>
                  <a:lnTo>
                    <a:pt x="139" y="488"/>
                  </a:lnTo>
                  <a:lnTo>
                    <a:pt x="143" y="490"/>
                  </a:lnTo>
                  <a:lnTo>
                    <a:pt x="147" y="491"/>
                  </a:lnTo>
                  <a:lnTo>
                    <a:pt x="154" y="490"/>
                  </a:lnTo>
                  <a:lnTo>
                    <a:pt x="161" y="488"/>
                  </a:lnTo>
                  <a:lnTo>
                    <a:pt x="170" y="484"/>
                  </a:lnTo>
                  <a:lnTo>
                    <a:pt x="178" y="479"/>
                  </a:lnTo>
                  <a:lnTo>
                    <a:pt x="185" y="473"/>
                  </a:lnTo>
                  <a:lnTo>
                    <a:pt x="194" y="466"/>
                  </a:lnTo>
                  <a:lnTo>
                    <a:pt x="202" y="459"/>
                  </a:lnTo>
                  <a:lnTo>
                    <a:pt x="212" y="450"/>
                  </a:lnTo>
                  <a:lnTo>
                    <a:pt x="223" y="440"/>
                  </a:lnTo>
                  <a:lnTo>
                    <a:pt x="234" y="429"/>
                  </a:lnTo>
                  <a:lnTo>
                    <a:pt x="247" y="416"/>
                  </a:lnTo>
                  <a:lnTo>
                    <a:pt x="262" y="402"/>
                  </a:lnTo>
                  <a:lnTo>
                    <a:pt x="651" y="1"/>
                  </a:lnTo>
                  <a:lnTo>
                    <a:pt x="686" y="3"/>
                  </a:lnTo>
                  <a:lnTo>
                    <a:pt x="713" y="4"/>
                  </a:lnTo>
                  <a:lnTo>
                    <a:pt x="737" y="3"/>
                  </a:lnTo>
                  <a:lnTo>
                    <a:pt x="773" y="0"/>
                  </a:lnTo>
                  <a:lnTo>
                    <a:pt x="416" y="345"/>
                  </a:lnTo>
                  <a:lnTo>
                    <a:pt x="283" y="480"/>
                  </a:lnTo>
                  <a:lnTo>
                    <a:pt x="416" y="630"/>
                  </a:lnTo>
                  <a:lnTo>
                    <a:pt x="569" y="804"/>
                  </a:lnTo>
                  <a:lnTo>
                    <a:pt x="666" y="915"/>
                  </a:lnTo>
                  <a:lnTo>
                    <a:pt x="794" y="1073"/>
                  </a:lnTo>
                  <a:lnTo>
                    <a:pt x="794" y="1081"/>
                  </a:lnTo>
                  <a:lnTo>
                    <a:pt x="759" y="1078"/>
                  </a:lnTo>
                  <a:lnTo>
                    <a:pt x="749" y="1078"/>
                  </a:lnTo>
                  <a:lnTo>
                    <a:pt x="742" y="1077"/>
                  </a:lnTo>
                  <a:lnTo>
                    <a:pt x="734" y="1077"/>
                  </a:lnTo>
                  <a:lnTo>
                    <a:pt x="707" y="1075"/>
                  </a:lnTo>
                  <a:lnTo>
                    <a:pt x="666" y="1077"/>
                  </a:lnTo>
                  <a:lnTo>
                    <a:pt x="619" y="1081"/>
                  </a:lnTo>
                  <a:lnTo>
                    <a:pt x="589" y="1039"/>
                  </a:lnTo>
                  <a:lnTo>
                    <a:pt x="561" y="1001"/>
                  </a:lnTo>
                  <a:lnTo>
                    <a:pt x="535" y="967"/>
                  </a:lnTo>
                  <a:lnTo>
                    <a:pt x="511" y="937"/>
                  </a:lnTo>
                  <a:lnTo>
                    <a:pt x="165" y="535"/>
                  </a:lnTo>
                  <a:lnTo>
                    <a:pt x="160" y="531"/>
                  </a:lnTo>
                  <a:lnTo>
                    <a:pt x="155" y="529"/>
                  </a:lnTo>
                  <a:lnTo>
                    <a:pt x="149" y="526"/>
                  </a:lnTo>
                  <a:lnTo>
                    <a:pt x="143" y="526"/>
                  </a:lnTo>
                  <a:lnTo>
                    <a:pt x="142" y="526"/>
                  </a:lnTo>
                  <a:lnTo>
                    <a:pt x="141" y="528"/>
                  </a:lnTo>
                  <a:lnTo>
                    <a:pt x="140" y="529"/>
                  </a:lnTo>
                  <a:lnTo>
                    <a:pt x="139" y="53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Freeform 38"/>
            <p:cNvSpPr>
              <a:spLocks noEditPoints="1"/>
            </p:cNvSpPr>
            <p:nvPr userDrawn="1"/>
          </p:nvSpPr>
          <p:spPr bwMode="auto">
            <a:xfrm>
              <a:off x="2454" y="1595"/>
              <a:ext cx="46" cy="64"/>
            </a:xfrm>
            <a:custGeom>
              <a:avLst/>
              <a:gdLst>
                <a:gd name="T0" fmla="*/ 23 w 790"/>
                <a:gd name="T1" fmla="*/ 32 h 1082"/>
                <a:gd name="T2" fmla="*/ 19 w 790"/>
                <a:gd name="T3" fmla="*/ 30 h 1082"/>
                <a:gd name="T4" fmla="*/ 16 w 790"/>
                <a:gd name="T5" fmla="*/ 29 h 1082"/>
                <a:gd name="T6" fmla="*/ 13 w 790"/>
                <a:gd name="T7" fmla="*/ 27 h 1082"/>
                <a:gd name="T8" fmla="*/ 11 w 790"/>
                <a:gd name="T9" fmla="*/ 26 h 1082"/>
                <a:gd name="T10" fmla="*/ 10 w 790"/>
                <a:gd name="T11" fmla="*/ 24 h 1082"/>
                <a:gd name="T12" fmla="*/ 9 w 790"/>
                <a:gd name="T13" fmla="*/ 23 h 1082"/>
                <a:gd name="T14" fmla="*/ 8 w 790"/>
                <a:gd name="T15" fmla="*/ 22 h 1082"/>
                <a:gd name="T16" fmla="*/ 7 w 790"/>
                <a:gd name="T17" fmla="*/ 20 h 1082"/>
                <a:gd name="T18" fmla="*/ 7 w 790"/>
                <a:gd name="T19" fmla="*/ 19 h 1082"/>
                <a:gd name="T20" fmla="*/ 6 w 790"/>
                <a:gd name="T21" fmla="*/ 17 h 1082"/>
                <a:gd name="T22" fmla="*/ 6 w 790"/>
                <a:gd name="T23" fmla="*/ 15 h 1082"/>
                <a:gd name="T24" fmla="*/ 6 w 790"/>
                <a:gd name="T25" fmla="*/ 13 h 1082"/>
                <a:gd name="T26" fmla="*/ 6 w 790"/>
                <a:gd name="T27" fmla="*/ 12 h 1082"/>
                <a:gd name="T28" fmla="*/ 7 w 790"/>
                <a:gd name="T29" fmla="*/ 10 h 1082"/>
                <a:gd name="T30" fmla="*/ 7 w 790"/>
                <a:gd name="T31" fmla="*/ 9 h 1082"/>
                <a:gd name="T32" fmla="*/ 8 w 790"/>
                <a:gd name="T33" fmla="*/ 7 h 1082"/>
                <a:gd name="T34" fmla="*/ 8 w 790"/>
                <a:gd name="T35" fmla="*/ 6 h 1082"/>
                <a:gd name="T36" fmla="*/ 9 w 790"/>
                <a:gd name="T37" fmla="*/ 5 h 1082"/>
                <a:gd name="T38" fmla="*/ 10 w 790"/>
                <a:gd name="T39" fmla="*/ 4 h 1082"/>
                <a:gd name="T40" fmla="*/ 12 w 790"/>
                <a:gd name="T41" fmla="*/ 3 h 1082"/>
                <a:gd name="T42" fmla="*/ 13 w 790"/>
                <a:gd name="T43" fmla="*/ 2 h 1082"/>
                <a:gd name="T44" fmla="*/ 15 w 790"/>
                <a:gd name="T45" fmla="*/ 2 h 1082"/>
                <a:gd name="T46" fmla="*/ 16 w 790"/>
                <a:gd name="T47" fmla="*/ 1 h 1082"/>
                <a:gd name="T48" fmla="*/ 18 w 790"/>
                <a:gd name="T49" fmla="*/ 1 h 1082"/>
                <a:gd name="T50" fmla="*/ 21 w 790"/>
                <a:gd name="T51" fmla="*/ 0 h 1082"/>
                <a:gd name="T52" fmla="*/ 24 w 790"/>
                <a:gd name="T53" fmla="*/ 0 h 1082"/>
                <a:gd name="T54" fmla="*/ 46 w 790"/>
                <a:gd name="T55" fmla="*/ 0 h 1082"/>
                <a:gd name="T56" fmla="*/ 44 w 790"/>
                <a:gd name="T57" fmla="*/ 64 h 1082"/>
                <a:gd name="T58" fmla="*/ 43 w 790"/>
                <a:gd name="T59" fmla="*/ 64 h 1082"/>
                <a:gd name="T60" fmla="*/ 41 w 790"/>
                <a:gd name="T61" fmla="*/ 64 h 1082"/>
                <a:gd name="T62" fmla="*/ 38 w 790"/>
                <a:gd name="T63" fmla="*/ 64 h 1082"/>
                <a:gd name="T64" fmla="*/ 34 w 790"/>
                <a:gd name="T65" fmla="*/ 33 h 1082"/>
                <a:gd name="T66" fmla="*/ 16 w 790"/>
                <a:gd name="T67" fmla="*/ 56 h 1082"/>
                <a:gd name="T68" fmla="*/ 8 w 790"/>
                <a:gd name="T69" fmla="*/ 64 h 1082"/>
                <a:gd name="T70" fmla="*/ 7 w 790"/>
                <a:gd name="T71" fmla="*/ 64 h 1082"/>
                <a:gd name="T72" fmla="*/ 5 w 790"/>
                <a:gd name="T73" fmla="*/ 64 h 1082"/>
                <a:gd name="T74" fmla="*/ 2 w 790"/>
                <a:gd name="T75" fmla="*/ 64 h 1082"/>
                <a:gd name="T76" fmla="*/ 2 w 790"/>
                <a:gd name="T77" fmla="*/ 62 h 1082"/>
                <a:gd name="T78" fmla="*/ 25 w 790"/>
                <a:gd name="T79" fmla="*/ 32 h 1082"/>
                <a:gd name="T80" fmla="*/ 28 w 790"/>
                <a:gd name="T81" fmla="*/ 3 h 1082"/>
                <a:gd name="T82" fmla="*/ 25 w 790"/>
                <a:gd name="T83" fmla="*/ 3 h 1082"/>
                <a:gd name="T84" fmla="*/ 23 w 790"/>
                <a:gd name="T85" fmla="*/ 4 h 1082"/>
                <a:gd name="T86" fmla="*/ 21 w 790"/>
                <a:gd name="T87" fmla="*/ 4 h 1082"/>
                <a:gd name="T88" fmla="*/ 19 w 790"/>
                <a:gd name="T89" fmla="*/ 5 h 1082"/>
                <a:gd name="T90" fmla="*/ 18 w 790"/>
                <a:gd name="T91" fmla="*/ 7 h 1082"/>
                <a:gd name="T92" fmla="*/ 16 w 790"/>
                <a:gd name="T93" fmla="*/ 8 h 1082"/>
                <a:gd name="T94" fmla="*/ 15 w 790"/>
                <a:gd name="T95" fmla="*/ 10 h 1082"/>
                <a:gd name="T96" fmla="*/ 15 w 790"/>
                <a:gd name="T97" fmla="*/ 12 h 1082"/>
                <a:gd name="T98" fmla="*/ 14 w 790"/>
                <a:gd name="T99" fmla="*/ 14 h 1082"/>
                <a:gd name="T100" fmla="*/ 14 w 790"/>
                <a:gd name="T101" fmla="*/ 17 h 1082"/>
                <a:gd name="T102" fmla="*/ 15 w 790"/>
                <a:gd name="T103" fmla="*/ 19 h 1082"/>
                <a:gd name="T104" fmla="*/ 16 w 790"/>
                <a:gd name="T105" fmla="*/ 21 h 1082"/>
                <a:gd name="T106" fmla="*/ 17 w 790"/>
                <a:gd name="T107" fmla="*/ 23 h 1082"/>
                <a:gd name="T108" fmla="*/ 18 w 790"/>
                <a:gd name="T109" fmla="*/ 25 h 1082"/>
                <a:gd name="T110" fmla="*/ 20 w 790"/>
                <a:gd name="T111" fmla="*/ 26 h 1082"/>
                <a:gd name="T112" fmla="*/ 22 w 790"/>
                <a:gd name="T113" fmla="*/ 27 h 1082"/>
                <a:gd name="T114" fmla="*/ 25 w 790"/>
                <a:gd name="T115" fmla="*/ 28 h 1082"/>
                <a:gd name="T116" fmla="*/ 28 w 790"/>
                <a:gd name="T117" fmla="*/ 29 h 1082"/>
                <a:gd name="T118" fmla="*/ 31 w 790"/>
                <a:gd name="T119" fmla="*/ 29 h 1082"/>
                <a:gd name="T120" fmla="*/ 38 w 790"/>
                <a:gd name="T121" fmla="*/ 29 h 1082"/>
                <a:gd name="T122" fmla="*/ 34 w 790"/>
                <a:gd name="T123" fmla="*/ 3 h 108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90" h="1082">
                  <a:moveTo>
                    <a:pt x="430" y="540"/>
                  </a:moveTo>
                  <a:lnTo>
                    <a:pt x="396" y="534"/>
                  </a:lnTo>
                  <a:lnTo>
                    <a:pt x="365" y="524"/>
                  </a:lnTo>
                  <a:lnTo>
                    <a:pt x="334" y="515"/>
                  </a:lnTo>
                  <a:lnTo>
                    <a:pt x="304" y="503"/>
                  </a:lnTo>
                  <a:lnTo>
                    <a:pt x="277" y="489"/>
                  </a:lnTo>
                  <a:lnTo>
                    <a:pt x="249" y="475"/>
                  </a:lnTo>
                  <a:lnTo>
                    <a:pt x="224" y="459"/>
                  </a:lnTo>
                  <a:lnTo>
                    <a:pt x="199" y="441"/>
                  </a:lnTo>
                  <a:lnTo>
                    <a:pt x="189" y="432"/>
                  </a:lnTo>
                  <a:lnTo>
                    <a:pt x="178" y="422"/>
                  </a:lnTo>
                  <a:lnTo>
                    <a:pt x="169" y="411"/>
                  </a:lnTo>
                  <a:lnTo>
                    <a:pt x="159" y="400"/>
                  </a:lnTo>
                  <a:lnTo>
                    <a:pt x="151" y="390"/>
                  </a:lnTo>
                  <a:lnTo>
                    <a:pt x="143" y="378"/>
                  </a:lnTo>
                  <a:lnTo>
                    <a:pt x="136" y="366"/>
                  </a:lnTo>
                  <a:lnTo>
                    <a:pt x="129" y="354"/>
                  </a:lnTo>
                  <a:lnTo>
                    <a:pt x="124" y="341"/>
                  </a:lnTo>
                  <a:lnTo>
                    <a:pt x="120" y="328"/>
                  </a:lnTo>
                  <a:lnTo>
                    <a:pt x="116" y="314"/>
                  </a:lnTo>
                  <a:lnTo>
                    <a:pt x="112" y="301"/>
                  </a:lnTo>
                  <a:lnTo>
                    <a:pt x="109" y="286"/>
                  </a:lnTo>
                  <a:lnTo>
                    <a:pt x="108" y="271"/>
                  </a:lnTo>
                  <a:lnTo>
                    <a:pt x="107" y="256"/>
                  </a:lnTo>
                  <a:lnTo>
                    <a:pt x="106" y="241"/>
                  </a:lnTo>
                  <a:lnTo>
                    <a:pt x="106" y="226"/>
                  </a:lnTo>
                  <a:lnTo>
                    <a:pt x="107" y="211"/>
                  </a:lnTo>
                  <a:lnTo>
                    <a:pt x="109" y="198"/>
                  </a:lnTo>
                  <a:lnTo>
                    <a:pt x="111" y="184"/>
                  </a:lnTo>
                  <a:lnTo>
                    <a:pt x="115" y="171"/>
                  </a:lnTo>
                  <a:lnTo>
                    <a:pt x="118" y="158"/>
                  </a:lnTo>
                  <a:lnTo>
                    <a:pt x="122" y="147"/>
                  </a:lnTo>
                  <a:lnTo>
                    <a:pt x="127" y="135"/>
                  </a:lnTo>
                  <a:lnTo>
                    <a:pt x="133" y="124"/>
                  </a:lnTo>
                  <a:lnTo>
                    <a:pt x="139" y="114"/>
                  </a:lnTo>
                  <a:lnTo>
                    <a:pt x="145" y="103"/>
                  </a:lnTo>
                  <a:lnTo>
                    <a:pt x="154" y="94"/>
                  </a:lnTo>
                  <a:lnTo>
                    <a:pt x="161" y="85"/>
                  </a:lnTo>
                  <a:lnTo>
                    <a:pt x="171" y="77"/>
                  </a:lnTo>
                  <a:lnTo>
                    <a:pt x="180" y="68"/>
                  </a:lnTo>
                  <a:lnTo>
                    <a:pt x="190" y="61"/>
                  </a:lnTo>
                  <a:lnTo>
                    <a:pt x="201" y="53"/>
                  </a:lnTo>
                  <a:lnTo>
                    <a:pt x="213" y="47"/>
                  </a:lnTo>
                  <a:lnTo>
                    <a:pt x="226" y="40"/>
                  </a:lnTo>
                  <a:lnTo>
                    <a:pt x="239" y="34"/>
                  </a:lnTo>
                  <a:lnTo>
                    <a:pt x="252" y="29"/>
                  </a:lnTo>
                  <a:lnTo>
                    <a:pt x="267" y="24"/>
                  </a:lnTo>
                  <a:lnTo>
                    <a:pt x="283" y="19"/>
                  </a:lnTo>
                  <a:lnTo>
                    <a:pt x="300" y="15"/>
                  </a:lnTo>
                  <a:lnTo>
                    <a:pt x="317" y="12"/>
                  </a:lnTo>
                  <a:lnTo>
                    <a:pt x="334" y="9"/>
                  </a:lnTo>
                  <a:lnTo>
                    <a:pt x="353" y="5"/>
                  </a:lnTo>
                  <a:lnTo>
                    <a:pt x="372" y="3"/>
                  </a:lnTo>
                  <a:lnTo>
                    <a:pt x="413" y="1"/>
                  </a:lnTo>
                  <a:lnTo>
                    <a:pt x="457" y="0"/>
                  </a:lnTo>
                  <a:lnTo>
                    <a:pt x="790" y="0"/>
                  </a:lnTo>
                  <a:lnTo>
                    <a:pt x="790" y="1081"/>
                  </a:lnTo>
                  <a:lnTo>
                    <a:pt x="764" y="1079"/>
                  </a:lnTo>
                  <a:lnTo>
                    <a:pt x="752" y="1079"/>
                  </a:lnTo>
                  <a:lnTo>
                    <a:pt x="745" y="1078"/>
                  </a:lnTo>
                  <a:lnTo>
                    <a:pt x="722" y="1075"/>
                  </a:lnTo>
                  <a:lnTo>
                    <a:pt x="698" y="1078"/>
                  </a:lnTo>
                  <a:lnTo>
                    <a:pt x="680" y="1079"/>
                  </a:lnTo>
                  <a:lnTo>
                    <a:pt x="653" y="1081"/>
                  </a:lnTo>
                  <a:lnTo>
                    <a:pt x="653" y="553"/>
                  </a:lnTo>
                  <a:lnTo>
                    <a:pt x="591" y="553"/>
                  </a:lnTo>
                  <a:lnTo>
                    <a:pt x="465" y="702"/>
                  </a:lnTo>
                  <a:lnTo>
                    <a:pt x="280" y="945"/>
                  </a:lnTo>
                  <a:lnTo>
                    <a:pt x="181" y="1082"/>
                  </a:lnTo>
                  <a:lnTo>
                    <a:pt x="143" y="1078"/>
                  </a:lnTo>
                  <a:lnTo>
                    <a:pt x="130" y="1078"/>
                  </a:lnTo>
                  <a:lnTo>
                    <a:pt x="123" y="1076"/>
                  </a:lnTo>
                  <a:lnTo>
                    <a:pt x="117" y="1075"/>
                  </a:lnTo>
                  <a:lnTo>
                    <a:pt x="91" y="1075"/>
                  </a:lnTo>
                  <a:lnTo>
                    <a:pt x="62" y="1078"/>
                  </a:lnTo>
                  <a:lnTo>
                    <a:pt x="36" y="1079"/>
                  </a:lnTo>
                  <a:lnTo>
                    <a:pt x="0" y="1081"/>
                  </a:lnTo>
                  <a:lnTo>
                    <a:pt x="30" y="1041"/>
                  </a:lnTo>
                  <a:lnTo>
                    <a:pt x="106" y="953"/>
                  </a:lnTo>
                  <a:lnTo>
                    <a:pt x="430" y="540"/>
                  </a:lnTo>
                  <a:close/>
                  <a:moveTo>
                    <a:pt x="518" y="56"/>
                  </a:moveTo>
                  <a:lnTo>
                    <a:pt x="484" y="56"/>
                  </a:lnTo>
                  <a:lnTo>
                    <a:pt x="457" y="57"/>
                  </a:lnTo>
                  <a:lnTo>
                    <a:pt x="436" y="59"/>
                  </a:lnTo>
                  <a:lnTo>
                    <a:pt x="421" y="61"/>
                  </a:lnTo>
                  <a:lnTo>
                    <a:pt x="400" y="65"/>
                  </a:lnTo>
                  <a:lnTo>
                    <a:pt x="379" y="70"/>
                  </a:lnTo>
                  <a:lnTo>
                    <a:pt x="361" y="76"/>
                  </a:lnTo>
                  <a:lnTo>
                    <a:pt x="344" y="83"/>
                  </a:lnTo>
                  <a:lnTo>
                    <a:pt x="329" y="91"/>
                  </a:lnTo>
                  <a:lnTo>
                    <a:pt x="314" y="101"/>
                  </a:lnTo>
                  <a:lnTo>
                    <a:pt x="301" y="112"/>
                  </a:lnTo>
                  <a:lnTo>
                    <a:pt x="289" y="123"/>
                  </a:lnTo>
                  <a:lnTo>
                    <a:pt x="280" y="137"/>
                  </a:lnTo>
                  <a:lnTo>
                    <a:pt x="270" y="151"/>
                  </a:lnTo>
                  <a:lnTo>
                    <a:pt x="263" y="166"/>
                  </a:lnTo>
                  <a:lnTo>
                    <a:pt x="257" y="183"/>
                  </a:lnTo>
                  <a:lnTo>
                    <a:pt x="252" y="200"/>
                  </a:lnTo>
                  <a:lnTo>
                    <a:pt x="249" y="219"/>
                  </a:lnTo>
                  <a:lnTo>
                    <a:pt x="247" y="238"/>
                  </a:lnTo>
                  <a:lnTo>
                    <a:pt x="246" y="259"/>
                  </a:lnTo>
                  <a:lnTo>
                    <a:pt x="247" y="280"/>
                  </a:lnTo>
                  <a:lnTo>
                    <a:pt x="249" y="301"/>
                  </a:lnTo>
                  <a:lnTo>
                    <a:pt x="254" y="321"/>
                  </a:lnTo>
                  <a:lnTo>
                    <a:pt x="260" y="340"/>
                  </a:lnTo>
                  <a:lnTo>
                    <a:pt x="268" y="358"/>
                  </a:lnTo>
                  <a:lnTo>
                    <a:pt x="278" y="375"/>
                  </a:lnTo>
                  <a:lnTo>
                    <a:pt x="288" y="391"/>
                  </a:lnTo>
                  <a:lnTo>
                    <a:pt x="301" y="406"/>
                  </a:lnTo>
                  <a:lnTo>
                    <a:pt x="316" y="419"/>
                  </a:lnTo>
                  <a:lnTo>
                    <a:pt x="332" y="433"/>
                  </a:lnTo>
                  <a:lnTo>
                    <a:pt x="348" y="445"/>
                  </a:lnTo>
                  <a:lnTo>
                    <a:pt x="366" y="456"/>
                  </a:lnTo>
                  <a:lnTo>
                    <a:pt x="385" y="464"/>
                  </a:lnTo>
                  <a:lnTo>
                    <a:pt x="405" y="472"/>
                  </a:lnTo>
                  <a:lnTo>
                    <a:pt x="426" y="480"/>
                  </a:lnTo>
                  <a:lnTo>
                    <a:pt x="448" y="485"/>
                  </a:lnTo>
                  <a:lnTo>
                    <a:pt x="476" y="489"/>
                  </a:lnTo>
                  <a:lnTo>
                    <a:pt x="507" y="493"/>
                  </a:lnTo>
                  <a:lnTo>
                    <a:pt x="540" y="494"/>
                  </a:lnTo>
                  <a:lnTo>
                    <a:pt x="579" y="495"/>
                  </a:lnTo>
                  <a:lnTo>
                    <a:pt x="653" y="495"/>
                  </a:lnTo>
                  <a:lnTo>
                    <a:pt x="653" y="60"/>
                  </a:lnTo>
                  <a:lnTo>
                    <a:pt x="589" y="56"/>
                  </a:lnTo>
                  <a:lnTo>
                    <a:pt x="518" y="5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Freeform 39"/>
            <p:cNvSpPr>
              <a:spLocks/>
            </p:cNvSpPr>
            <p:nvPr userDrawn="1"/>
          </p:nvSpPr>
          <p:spPr bwMode="auto">
            <a:xfrm>
              <a:off x="2388" y="1595"/>
              <a:ext cx="56" cy="64"/>
            </a:xfrm>
            <a:custGeom>
              <a:avLst/>
              <a:gdLst>
                <a:gd name="T0" fmla="*/ 8 w 941"/>
                <a:gd name="T1" fmla="*/ 49 h 1081"/>
                <a:gd name="T2" fmla="*/ 9 w 941"/>
                <a:gd name="T3" fmla="*/ 49 h 1081"/>
                <a:gd name="T4" fmla="*/ 52 w 941"/>
                <a:gd name="T5" fmla="*/ 0 h 1081"/>
                <a:gd name="T6" fmla="*/ 56 w 941"/>
                <a:gd name="T7" fmla="*/ 0 h 1081"/>
                <a:gd name="T8" fmla="*/ 56 w 941"/>
                <a:gd name="T9" fmla="*/ 64 h 1081"/>
                <a:gd name="T10" fmla="*/ 55 w 941"/>
                <a:gd name="T11" fmla="*/ 64 h 1081"/>
                <a:gd name="T12" fmla="*/ 54 w 941"/>
                <a:gd name="T13" fmla="*/ 64 h 1081"/>
                <a:gd name="T14" fmla="*/ 53 w 941"/>
                <a:gd name="T15" fmla="*/ 64 h 1081"/>
                <a:gd name="T16" fmla="*/ 52 w 941"/>
                <a:gd name="T17" fmla="*/ 64 h 1081"/>
                <a:gd name="T18" fmla="*/ 51 w 941"/>
                <a:gd name="T19" fmla="*/ 64 h 1081"/>
                <a:gd name="T20" fmla="*/ 50 w 941"/>
                <a:gd name="T21" fmla="*/ 64 h 1081"/>
                <a:gd name="T22" fmla="*/ 49 w 941"/>
                <a:gd name="T23" fmla="*/ 64 h 1081"/>
                <a:gd name="T24" fmla="*/ 48 w 941"/>
                <a:gd name="T25" fmla="*/ 64 h 1081"/>
                <a:gd name="T26" fmla="*/ 48 w 941"/>
                <a:gd name="T27" fmla="*/ 13 h 1081"/>
                <a:gd name="T28" fmla="*/ 47 w 941"/>
                <a:gd name="T29" fmla="*/ 13 h 1081"/>
                <a:gd name="T30" fmla="*/ 8 w 941"/>
                <a:gd name="T31" fmla="*/ 58 h 1081"/>
                <a:gd name="T32" fmla="*/ 6 w 941"/>
                <a:gd name="T33" fmla="*/ 60 h 1081"/>
                <a:gd name="T34" fmla="*/ 5 w 941"/>
                <a:gd name="T35" fmla="*/ 61 h 1081"/>
                <a:gd name="T36" fmla="*/ 4 w 941"/>
                <a:gd name="T37" fmla="*/ 63 h 1081"/>
                <a:gd name="T38" fmla="*/ 3 w 941"/>
                <a:gd name="T39" fmla="*/ 64 h 1081"/>
                <a:gd name="T40" fmla="*/ 0 w 941"/>
                <a:gd name="T41" fmla="*/ 64 h 1081"/>
                <a:gd name="T42" fmla="*/ 0 w 941"/>
                <a:gd name="T43" fmla="*/ 0 h 1081"/>
                <a:gd name="T44" fmla="*/ 1 w 941"/>
                <a:gd name="T45" fmla="*/ 0 h 1081"/>
                <a:gd name="T46" fmla="*/ 1 w 941"/>
                <a:gd name="T47" fmla="*/ 0 h 1081"/>
                <a:gd name="T48" fmla="*/ 3 w 941"/>
                <a:gd name="T49" fmla="*/ 0 h 1081"/>
                <a:gd name="T50" fmla="*/ 4 w 941"/>
                <a:gd name="T51" fmla="*/ 0 h 1081"/>
                <a:gd name="T52" fmla="*/ 8 w 941"/>
                <a:gd name="T53" fmla="*/ 0 h 1081"/>
                <a:gd name="T54" fmla="*/ 8 w 941"/>
                <a:gd name="T55" fmla="*/ 49 h 108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941" h="1081">
                  <a:moveTo>
                    <a:pt x="138" y="824"/>
                  </a:moveTo>
                  <a:lnTo>
                    <a:pt x="154" y="824"/>
                  </a:lnTo>
                  <a:lnTo>
                    <a:pt x="872" y="0"/>
                  </a:lnTo>
                  <a:lnTo>
                    <a:pt x="941" y="0"/>
                  </a:lnTo>
                  <a:lnTo>
                    <a:pt x="941" y="1081"/>
                  </a:lnTo>
                  <a:lnTo>
                    <a:pt x="921" y="1079"/>
                  </a:lnTo>
                  <a:lnTo>
                    <a:pt x="903" y="1076"/>
                  </a:lnTo>
                  <a:lnTo>
                    <a:pt x="886" y="1076"/>
                  </a:lnTo>
                  <a:lnTo>
                    <a:pt x="872" y="1075"/>
                  </a:lnTo>
                  <a:lnTo>
                    <a:pt x="859" y="1076"/>
                  </a:lnTo>
                  <a:lnTo>
                    <a:pt x="843" y="1076"/>
                  </a:lnTo>
                  <a:lnTo>
                    <a:pt x="824" y="1079"/>
                  </a:lnTo>
                  <a:lnTo>
                    <a:pt x="803" y="1081"/>
                  </a:lnTo>
                  <a:lnTo>
                    <a:pt x="803" y="219"/>
                  </a:lnTo>
                  <a:lnTo>
                    <a:pt x="786" y="219"/>
                  </a:lnTo>
                  <a:lnTo>
                    <a:pt x="129" y="984"/>
                  </a:lnTo>
                  <a:lnTo>
                    <a:pt x="106" y="1011"/>
                  </a:lnTo>
                  <a:lnTo>
                    <a:pt x="83" y="1036"/>
                  </a:lnTo>
                  <a:lnTo>
                    <a:pt x="64" y="1059"/>
                  </a:lnTo>
                  <a:lnTo>
                    <a:pt x="48" y="1081"/>
                  </a:lnTo>
                  <a:lnTo>
                    <a:pt x="0" y="1081"/>
                  </a:lnTo>
                  <a:lnTo>
                    <a:pt x="0" y="0"/>
                  </a:lnTo>
                  <a:lnTo>
                    <a:pt x="10" y="2"/>
                  </a:lnTo>
                  <a:lnTo>
                    <a:pt x="25" y="3"/>
                  </a:lnTo>
                  <a:lnTo>
                    <a:pt x="44" y="4"/>
                  </a:lnTo>
                  <a:lnTo>
                    <a:pt x="69" y="4"/>
                  </a:lnTo>
                  <a:lnTo>
                    <a:pt x="138" y="0"/>
                  </a:lnTo>
                  <a:lnTo>
                    <a:pt x="138" y="82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Freeform 40"/>
            <p:cNvSpPr>
              <a:spLocks/>
            </p:cNvSpPr>
            <p:nvPr userDrawn="1"/>
          </p:nvSpPr>
          <p:spPr bwMode="auto">
            <a:xfrm>
              <a:off x="2316" y="1595"/>
              <a:ext cx="55" cy="64"/>
            </a:xfrm>
            <a:custGeom>
              <a:avLst/>
              <a:gdLst>
                <a:gd name="T0" fmla="*/ 4 w 942"/>
                <a:gd name="T1" fmla="*/ 0 h 1081"/>
                <a:gd name="T2" fmla="*/ 6 w 942"/>
                <a:gd name="T3" fmla="*/ 0 h 1081"/>
                <a:gd name="T4" fmla="*/ 8 w 942"/>
                <a:gd name="T5" fmla="*/ 0 h 1081"/>
                <a:gd name="T6" fmla="*/ 8 w 942"/>
                <a:gd name="T7" fmla="*/ 27 h 1081"/>
                <a:gd name="T8" fmla="*/ 28 w 942"/>
                <a:gd name="T9" fmla="*/ 27 h 1081"/>
                <a:gd name="T10" fmla="*/ 29 w 942"/>
                <a:gd name="T11" fmla="*/ 27 h 1081"/>
                <a:gd name="T12" fmla="*/ 30 w 942"/>
                <a:gd name="T13" fmla="*/ 27 h 1081"/>
                <a:gd name="T14" fmla="*/ 31 w 942"/>
                <a:gd name="T15" fmla="*/ 27 h 1081"/>
                <a:gd name="T16" fmla="*/ 32 w 942"/>
                <a:gd name="T17" fmla="*/ 27 h 1081"/>
                <a:gd name="T18" fmla="*/ 33 w 942"/>
                <a:gd name="T19" fmla="*/ 27 h 1081"/>
                <a:gd name="T20" fmla="*/ 35 w 942"/>
                <a:gd name="T21" fmla="*/ 27 h 1081"/>
                <a:gd name="T22" fmla="*/ 36 w 942"/>
                <a:gd name="T23" fmla="*/ 27 h 1081"/>
                <a:gd name="T24" fmla="*/ 37 w 942"/>
                <a:gd name="T25" fmla="*/ 27 h 1081"/>
                <a:gd name="T26" fmla="*/ 39 w 942"/>
                <a:gd name="T27" fmla="*/ 27 h 1081"/>
                <a:gd name="T28" fmla="*/ 40 w 942"/>
                <a:gd name="T29" fmla="*/ 27 h 1081"/>
                <a:gd name="T30" fmla="*/ 41 w 942"/>
                <a:gd name="T31" fmla="*/ 27 h 1081"/>
                <a:gd name="T32" fmla="*/ 42 w 942"/>
                <a:gd name="T33" fmla="*/ 27 h 1081"/>
                <a:gd name="T34" fmla="*/ 44 w 942"/>
                <a:gd name="T35" fmla="*/ 27 h 1081"/>
                <a:gd name="T36" fmla="*/ 45 w 942"/>
                <a:gd name="T37" fmla="*/ 27 h 1081"/>
                <a:gd name="T38" fmla="*/ 46 w 942"/>
                <a:gd name="T39" fmla="*/ 27 h 1081"/>
                <a:gd name="T40" fmla="*/ 47 w 942"/>
                <a:gd name="T41" fmla="*/ 27 h 1081"/>
                <a:gd name="T42" fmla="*/ 47 w 942"/>
                <a:gd name="T43" fmla="*/ 0 h 1081"/>
                <a:gd name="T44" fmla="*/ 49 w 942"/>
                <a:gd name="T45" fmla="*/ 0 h 1081"/>
                <a:gd name="T46" fmla="*/ 51 w 942"/>
                <a:gd name="T47" fmla="*/ 0 h 1081"/>
                <a:gd name="T48" fmla="*/ 53 w 942"/>
                <a:gd name="T49" fmla="*/ 0 h 1081"/>
                <a:gd name="T50" fmla="*/ 55 w 942"/>
                <a:gd name="T51" fmla="*/ 0 h 1081"/>
                <a:gd name="T52" fmla="*/ 55 w 942"/>
                <a:gd name="T53" fmla="*/ 64 h 1081"/>
                <a:gd name="T54" fmla="*/ 53 w 942"/>
                <a:gd name="T55" fmla="*/ 64 h 1081"/>
                <a:gd name="T56" fmla="*/ 53 w 942"/>
                <a:gd name="T57" fmla="*/ 64 h 1081"/>
                <a:gd name="T58" fmla="*/ 52 w 942"/>
                <a:gd name="T59" fmla="*/ 64 h 1081"/>
                <a:gd name="T60" fmla="*/ 51 w 942"/>
                <a:gd name="T61" fmla="*/ 64 h 1081"/>
                <a:gd name="T62" fmla="*/ 50 w 942"/>
                <a:gd name="T63" fmla="*/ 64 h 1081"/>
                <a:gd name="T64" fmla="*/ 48 w 942"/>
                <a:gd name="T65" fmla="*/ 64 h 1081"/>
                <a:gd name="T66" fmla="*/ 47 w 942"/>
                <a:gd name="T67" fmla="*/ 64 h 1081"/>
                <a:gd name="T68" fmla="*/ 47 w 942"/>
                <a:gd name="T69" fmla="*/ 32 h 1081"/>
                <a:gd name="T70" fmla="*/ 40 w 942"/>
                <a:gd name="T71" fmla="*/ 32 h 1081"/>
                <a:gd name="T72" fmla="*/ 33 w 942"/>
                <a:gd name="T73" fmla="*/ 31 h 1081"/>
                <a:gd name="T74" fmla="*/ 22 w 942"/>
                <a:gd name="T75" fmla="*/ 31 h 1081"/>
                <a:gd name="T76" fmla="*/ 21 w 942"/>
                <a:gd name="T77" fmla="*/ 31 h 1081"/>
                <a:gd name="T78" fmla="*/ 20 w 942"/>
                <a:gd name="T79" fmla="*/ 31 h 1081"/>
                <a:gd name="T80" fmla="*/ 19 w 942"/>
                <a:gd name="T81" fmla="*/ 31 h 1081"/>
                <a:gd name="T82" fmla="*/ 18 w 942"/>
                <a:gd name="T83" fmla="*/ 31 h 1081"/>
                <a:gd name="T84" fmla="*/ 17 w 942"/>
                <a:gd name="T85" fmla="*/ 32 h 1081"/>
                <a:gd name="T86" fmla="*/ 16 w 942"/>
                <a:gd name="T87" fmla="*/ 32 h 1081"/>
                <a:gd name="T88" fmla="*/ 15 w 942"/>
                <a:gd name="T89" fmla="*/ 32 h 1081"/>
                <a:gd name="T90" fmla="*/ 15 w 942"/>
                <a:gd name="T91" fmla="*/ 32 h 1081"/>
                <a:gd name="T92" fmla="*/ 8 w 942"/>
                <a:gd name="T93" fmla="*/ 32 h 1081"/>
                <a:gd name="T94" fmla="*/ 8 w 942"/>
                <a:gd name="T95" fmla="*/ 64 h 1081"/>
                <a:gd name="T96" fmla="*/ 6 w 942"/>
                <a:gd name="T97" fmla="*/ 64 h 1081"/>
                <a:gd name="T98" fmla="*/ 6 w 942"/>
                <a:gd name="T99" fmla="*/ 64 h 1081"/>
                <a:gd name="T100" fmla="*/ 5 w 942"/>
                <a:gd name="T101" fmla="*/ 64 h 1081"/>
                <a:gd name="T102" fmla="*/ 4 w 942"/>
                <a:gd name="T103" fmla="*/ 64 h 1081"/>
                <a:gd name="T104" fmla="*/ 2 w 942"/>
                <a:gd name="T105" fmla="*/ 64 h 1081"/>
                <a:gd name="T106" fmla="*/ 0 w 942"/>
                <a:gd name="T107" fmla="*/ 64 h 1081"/>
                <a:gd name="T108" fmla="*/ 0 w 942"/>
                <a:gd name="T109" fmla="*/ 0 h 1081"/>
                <a:gd name="T110" fmla="*/ 2 w 942"/>
                <a:gd name="T111" fmla="*/ 0 h 1081"/>
                <a:gd name="T112" fmla="*/ 4 w 942"/>
                <a:gd name="T113" fmla="*/ 0 h 108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942" h="1081">
                  <a:moveTo>
                    <a:pt x="69" y="4"/>
                  </a:moveTo>
                  <a:lnTo>
                    <a:pt x="96" y="3"/>
                  </a:lnTo>
                  <a:lnTo>
                    <a:pt x="139" y="0"/>
                  </a:lnTo>
                  <a:lnTo>
                    <a:pt x="139" y="453"/>
                  </a:lnTo>
                  <a:lnTo>
                    <a:pt x="472" y="461"/>
                  </a:lnTo>
                  <a:lnTo>
                    <a:pt x="489" y="460"/>
                  </a:lnTo>
                  <a:lnTo>
                    <a:pt x="509" y="460"/>
                  </a:lnTo>
                  <a:lnTo>
                    <a:pt x="528" y="459"/>
                  </a:lnTo>
                  <a:lnTo>
                    <a:pt x="549" y="459"/>
                  </a:lnTo>
                  <a:lnTo>
                    <a:pt x="570" y="458"/>
                  </a:lnTo>
                  <a:lnTo>
                    <a:pt x="592" y="457"/>
                  </a:lnTo>
                  <a:lnTo>
                    <a:pt x="614" y="457"/>
                  </a:lnTo>
                  <a:lnTo>
                    <a:pt x="639" y="456"/>
                  </a:lnTo>
                  <a:lnTo>
                    <a:pt x="662" y="456"/>
                  </a:lnTo>
                  <a:lnTo>
                    <a:pt x="684" y="454"/>
                  </a:lnTo>
                  <a:lnTo>
                    <a:pt x="707" y="454"/>
                  </a:lnTo>
                  <a:lnTo>
                    <a:pt x="727" y="454"/>
                  </a:lnTo>
                  <a:lnTo>
                    <a:pt x="747" y="453"/>
                  </a:lnTo>
                  <a:lnTo>
                    <a:pt x="766" y="453"/>
                  </a:lnTo>
                  <a:lnTo>
                    <a:pt x="785" y="453"/>
                  </a:lnTo>
                  <a:lnTo>
                    <a:pt x="802" y="453"/>
                  </a:lnTo>
                  <a:lnTo>
                    <a:pt x="802" y="0"/>
                  </a:lnTo>
                  <a:lnTo>
                    <a:pt x="843" y="3"/>
                  </a:lnTo>
                  <a:lnTo>
                    <a:pt x="873" y="4"/>
                  </a:lnTo>
                  <a:lnTo>
                    <a:pt x="900" y="3"/>
                  </a:lnTo>
                  <a:lnTo>
                    <a:pt x="942" y="0"/>
                  </a:lnTo>
                  <a:lnTo>
                    <a:pt x="942" y="1081"/>
                  </a:lnTo>
                  <a:lnTo>
                    <a:pt x="913" y="1079"/>
                  </a:lnTo>
                  <a:lnTo>
                    <a:pt x="902" y="1079"/>
                  </a:lnTo>
                  <a:lnTo>
                    <a:pt x="894" y="1078"/>
                  </a:lnTo>
                  <a:lnTo>
                    <a:pt x="873" y="1075"/>
                  </a:lnTo>
                  <a:lnTo>
                    <a:pt x="849" y="1078"/>
                  </a:lnTo>
                  <a:lnTo>
                    <a:pt x="827" y="1079"/>
                  </a:lnTo>
                  <a:lnTo>
                    <a:pt x="802" y="1081"/>
                  </a:lnTo>
                  <a:lnTo>
                    <a:pt x="802" y="537"/>
                  </a:lnTo>
                  <a:lnTo>
                    <a:pt x="692" y="535"/>
                  </a:lnTo>
                  <a:lnTo>
                    <a:pt x="564" y="529"/>
                  </a:lnTo>
                  <a:lnTo>
                    <a:pt x="379" y="529"/>
                  </a:lnTo>
                  <a:lnTo>
                    <a:pt x="367" y="529"/>
                  </a:lnTo>
                  <a:lnTo>
                    <a:pt x="351" y="530"/>
                  </a:lnTo>
                  <a:lnTo>
                    <a:pt x="332" y="530"/>
                  </a:lnTo>
                  <a:lnTo>
                    <a:pt x="310" y="531"/>
                  </a:lnTo>
                  <a:lnTo>
                    <a:pt x="289" y="533"/>
                  </a:lnTo>
                  <a:lnTo>
                    <a:pt x="272" y="534"/>
                  </a:lnTo>
                  <a:lnTo>
                    <a:pt x="259" y="535"/>
                  </a:lnTo>
                  <a:lnTo>
                    <a:pt x="250" y="535"/>
                  </a:lnTo>
                  <a:lnTo>
                    <a:pt x="139" y="537"/>
                  </a:lnTo>
                  <a:lnTo>
                    <a:pt x="139" y="1081"/>
                  </a:lnTo>
                  <a:lnTo>
                    <a:pt x="110" y="1079"/>
                  </a:lnTo>
                  <a:lnTo>
                    <a:pt x="99" y="1079"/>
                  </a:lnTo>
                  <a:lnTo>
                    <a:pt x="91" y="1078"/>
                  </a:lnTo>
                  <a:lnTo>
                    <a:pt x="69" y="1075"/>
                  </a:lnTo>
                  <a:lnTo>
                    <a:pt x="37" y="1078"/>
                  </a:lnTo>
                  <a:lnTo>
                    <a:pt x="0" y="1081"/>
                  </a:lnTo>
                  <a:lnTo>
                    <a:pt x="0" y="0"/>
                  </a:lnTo>
                  <a:lnTo>
                    <a:pt x="40" y="3"/>
                  </a:lnTo>
                  <a:lnTo>
                    <a:pt x="69" y="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Freeform 41"/>
            <p:cNvSpPr>
              <a:spLocks/>
            </p:cNvSpPr>
            <p:nvPr userDrawn="1"/>
          </p:nvSpPr>
          <p:spPr bwMode="auto">
            <a:xfrm>
              <a:off x="2269" y="1595"/>
              <a:ext cx="34" cy="64"/>
            </a:xfrm>
            <a:custGeom>
              <a:avLst/>
              <a:gdLst>
                <a:gd name="T0" fmla="*/ 16 w 571"/>
                <a:gd name="T1" fmla="*/ 59 h 1075"/>
                <a:gd name="T2" fmla="*/ 19 w 571"/>
                <a:gd name="T3" fmla="*/ 59 h 1075"/>
                <a:gd name="T4" fmla="*/ 22 w 571"/>
                <a:gd name="T5" fmla="*/ 59 h 1075"/>
                <a:gd name="T6" fmla="*/ 24 w 571"/>
                <a:gd name="T7" fmla="*/ 59 h 1075"/>
                <a:gd name="T8" fmla="*/ 25 w 571"/>
                <a:gd name="T9" fmla="*/ 59 h 1075"/>
                <a:gd name="T10" fmla="*/ 26 w 571"/>
                <a:gd name="T11" fmla="*/ 59 h 1075"/>
                <a:gd name="T12" fmla="*/ 27 w 571"/>
                <a:gd name="T13" fmla="*/ 59 h 1075"/>
                <a:gd name="T14" fmla="*/ 28 w 571"/>
                <a:gd name="T15" fmla="*/ 59 h 1075"/>
                <a:gd name="T16" fmla="*/ 29 w 571"/>
                <a:gd name="T17" fmla="*/ 59 h 1075"/>
                <a:gd name="T18" fmla="*/ 30 w 571"/>
                <a:gd name="T19" fmla="*/ 59 h 1075"/>
                <a:gd name="T20" fmla="*/ 31 w 571"/>
                <a:gd name="T21" fmla="*/ 59 h 1075"/>
                <a:gd name="T22" fmla="*/ 32 w 571"/>
                <a:gd name="T23" fmla="*/ 59 h 1075"/>
                <a:gd name="T24" fmla="*/ 34 w 571"/>
                <a:gd name="T25" fmla="*/ 58 h 1075"/>
                <a:gd name="T26" fmla="*/ 34 w 571"/>
                <a:gd name="T27" fmla="*/ 59 h 1075"/>
                <a:gd name="T28" fmla="*/ 34 w 571"/>
                <a:gd name="T29" fmla="*/ 60 h 1075"/>
                <a:gd name="T30" fmla="*/ 34 w 571"/>
                <a:gd name="T31" fmla="*/ 61 h 1075"/>
                <a:gd name="T32" fmla="*/ 34 w 571"/>
                <a:gd name="T33" fmla="*/ 62 h 1075"/>
                <a:gd name="T34" fmla="*/ 34 w 571"/>
                <a:gd name="T35" fmla="*/ 63 h 1075"/>
                <a:gd name="T36" fmla="*/ 34 w 571"/>
                <a:gd name="T37" fmla="*/ 64 h 1075"/>
                <a:gd name="T38" fmla="*/ 0 w 571"/>
                <a:gd name="T39" fmla="*/ 64 h 1075"/>
                <a:gd name="T40" fmla="*/ 0 w 571"/>
                <a:gd name="T41" fmla="*/ 0 h 1075"/>
                <a:gd name="T42" fmla="*/ 33 w 571"/>
                <a:gd name="T43" fmla="*/ 0 h 1075"/>
                <a:gd name="T44" fmla="*/ 33 w 571"/>
                <a:gd name="T45" fmla="*/ 2 h 1075"/>
                <a:gd name="T46" fmla="*/ 33 w 571"/>
                <a:gd name="T47" fmla="*/ 3 h 1075"/>
                <a:gd name="T48" fmla="*/ 33 w 571"/>
                <a:gd name="T49" fmla="*/ 4 h 1075"/>
                <a:gd name="T50" fmla="*/ 33 w 571"/>
                <a:gd name="T51" fmla="*/ 6 h 1075"/>
                <a:gd name="T52" fmla="*/ 32 w 571"/>
                <a:gd name="T53" fmla="*/ 5 h 1075"/>
                <a:gd name="T54" fmla="*/ 31 w 571"/>
                <a:gd name="T55" fmla="*/ 5 h 1075"/>
                <a:gd name="T56" fmla="*/ 30 w 571"/>
                <a:gd name="T57" fmla="*/ 5 h 1075"/>
                <a:gd name="T58" fmla="*/ 30 w 571"/>
                <a:gd name="T59" fmla="*/ 5 h 1075"/>
                <a:gd name="T60" fmla="*/ 28 w 571"/>
                <a:gd name="T61" fmla="*/ 5 h 1075"/>
                <a:gd name="T62" fmla="*/ 27 w 571"/>
                <a:gd name="T63" fmla="*/ 5 h 1075"/>
                <a:gd name="T64" fmla="*/ 26 w 571"/>
                <a:gd name="T65" fmla="*/ 5 h 1075"/>
                <a:gd name="T66" fmla="*/ 25 w 571"/>
                <a:gd name="T67" fmla="*/ 5 h 1075"/>
                <a:gd name="T68" fmla="*/ 16 w 571"/>
                <a:gd name="T69" fmla="*/ 5 h 1075"/>
                <a:gd name="T70" fmla="*/ 8 w 571"/>
                <a:gd name="T71" fmla="*/ 5 h 1075"/>
                <a:gd name="T72" fmla="*/ 8 w 571"/>
                <a:gd name="T73" fmla="*/ 28 h 1075"/>
                <a:gd name="T74" fmla="*/ 25 w 571"/>
                <a:gd name="T75" fmla="*/ 28 h 1075"/>
                <a:gd name="T76" fmla="*/ 28 w 571"/>
                <a:gd name="T77" fmla="*/ 28 h 1075"/>
                <a:gd name="T78" fmla="*/ 31 w 571"/>
                <a:gd name="T79" fmla="*/ 28 h 1075"/>
                <a:gd name="T80" fmla="*/ 31 w 571"/>
                <a:gd name="T81" fmla="*/ 29 h 1075"/>
                <a:gd name="T82" fmla="*/ 31 w 571"/>
                <a:gd name="T83" fmla="*/ 30 h 1075"/>
                <a:gd name="T84" fmla="*/ 31 w 571"/>
                <a:gd name="T85" fmla="*/ 31 h 1075"/>
                <a:gd name="T86" fmla="*/ 31 w 571"/>
                <a:gd name="T87" fmla="*/ 33 h 1075"/>
                <a:gd name="T88" fmla="*/ 28 w 571"/>
                <a:gd name="T89" fmla="*/ 32 h 1075"/>
                <a:gd name="T90" fmla="*/ 25 w 571"/>
                <a:gd name="T91" fmla="*/ 32 h 1075"/>
                <a:gd name="T92" fmla="*/ 8 w 571"/>
                <a:gd name="T93" fmla="*/ 32 h 1075"/>
                <a:gd name="T94" fmla="*/ 8 w 571"/>
                <a:gd name="T95" fmla="*/ 60 h 1075"/>
                <a:gd name="T96" fmla="*/ 9 w 571"/>
                <a:gd name="T97" fmla="*/ 60 h 1075"/>
                <a:gd name="T98" fmla="*/ 11 w 571"/>
                <a:gd name="T99" fmla="*/ 60 h 1075"/>
                <a:gd name="T100" fmla="*/ 13 w 571"/>
                <a:gd name="T101" fmla="*/ 60 h 1075"/>
                <a:gd name="T102" fmla="*/ 16 w 571"/>
                <a:gd name="T103" fmla="*/ 59 h 1075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71" h="1075">
                  <a:moveTo>
                    <a:pt x="266" y="999"/>
                  </a:moveTo>
                  <a:lnTo>
                    <a:pt x="318" y="998"/>
                  </a:lnTo>
                  <a:lnTo>
                    <a:pt x="362" y="997"/>
                  </a:lnTo>
                  <a:lnTo>
                    <a:pt x="397" y="996"/>
                  </a:lnTo>
                  <a:lnTo>
                    <a:pt x="425" y="996"/>
                  </a:lnTo>
                  <a:lnTo>
                    <a:pt x="440" y="996"/>
                  </a:lnTo>
                  <a:lnTo>
                    <a:pt x="456" y="995"/>
                  </a:lnTo>
                  <a:lnTo>
                    <a:pt x="472" y="994"/>
                  </a:lnTo>
                  <a:lnTo>
                    <a:pt x="488" y="994"/>
                  </a:lnTo>
                  <a:lnTo>
                    <a:pt x="505" y="990"/>
                  </a:lnTo>
                  <a:lnTo>
                    <a:pt x="524" y="987"/>
                  </a:lnTo>
                  <a:lnTo>
                    <a:pt x="545" y="984"/>
                  </a:lnTo>
                  <a:lnTo>
                    <a:pt x="571" y="981"/>
                  </a:lnTo>
                  <a:lnTo>
                    <a:pt x="569" y="998"/>
                  </a:lnTo>
                  <a:lnTo>
                    <a:pt x="565" y="1014"/>
                  </a:lnTo>
                  <a:lnTo>
                    <a:pt x="564" y="1030"/>
                  </a:lnTo>
                  <a:lnTo>
                    <a:pt x="565" y="1042"/>
                  </a:lnTo>
                  <a:lnTo>
                    <a:pt x="565" y="1051"/>
                  </a:lnTo>
                  <a:lnTo>
                    <a:pt x="571" y="1075"/>
                  </a:lnTo>
                  <a:lnTo>
                    <a:pt x="0" y="1075"/>
                  </a:lnTo>
                  <a:lnTo>
                    <a:pt x="0" y="0"/>
                  </a:lnTo>
                  <a:lnTo>
                    <a:pt x="559" y="0"/>
                  </a:lnTo>
                  <a:lnTo>
                    <a:pt x="557" y="29"/>
                  </a:lnTo>
                  <a:lnTo>
                    <a:pt x="556" y="49"/>
                  </a:lnTo>
                  <a:lnTo>
                    <a:pt x="557" y="67"/>
                  </a:lnTo>
                  <a:lnTo>
                    <a:pt x="559" y="96"/>
                  </a:lnTo>
                  <a:lnTo>
                    <a:pt x="540" y="91"/>
                  </a:lnTo>
                  <a:lnTo>
                    <a:pt x="523" y="88"/>
                  </a:lnTo>
                  <a:lnTo>
                    <a:pt x="508" y="86"/>
                  </a:lnTo>
                  <a:lnTo>
                    <a:pt x="497" y="84"/>
                  </a:lnTo>
                  <a:lnTo>
                    <a:pt x="478" y="82"/>
                  </a:lnTo>
                  <a:lnTo>
                    <a:pt x="457" y="80"/>
                  </a:lnTo>
                  <a:lnTo>
                    <a:pt x="438" y="79"/>
                  </a:lnTo>
                  <a:lnTo>
                    <a:pt x="419" y="78"/>
                  </a:lnTo>
                  <a:lnTo>
                    <a:pt x="261" y="76"/>
                  </a:lnTo>
                  <a:lnTo>
                    <a:pt x="139" y="76"/>
                  </a:lnTo>
                  <a:lnTo>
                    <a:pt x="139" y="471"/>
                  </a:lnTo>
                  <a:lnTo>
                    <a:pt x="427" y="471"/>
                  </a:lnTo>
                  <a:lnTo>
                    <a:pt x="473" y="467"/>
                  </a:lnTo>
                  <a:lnTo>
                    <a:pt x="524" y="463"/>
                  </a:lnTo>
                  <a:lnTo>
                    <a:pt x="521" y="487"/>
                  </a:lnTo>
                  <a:lnTo>
                    <a:pt x="520" y="504"/>
                  </a:lnTo>
                  <a:lnTo>
                    <a:pt x="521" y="521"/>
                  </a:lnTo>
                  <a:lnTo>
                    <a:pt x="524" y="548"/>
                  </a:lnTo>
                  <a:lnTo>
                    <a:pt x="473" y="545"/>
                  </a:lnTo>
                  <a:lnTo>
                    <a:pt x="427" y="540"/>
                  </a:lnTo>
                  <a:lnTo>
                    <a:pt x="139" y="540"/>
                  </a:lnTo>
                  <a:lnTo>
                    <a:pt x="139" y="1002"/>
                  </a:lnTo>
                  <a:lnTo>
                    <a:pt x="153" y="1001"/>
                  </a:lnTo>
                  <a:lnTo>
                    <a:pt x="179" y="1001"/>
                  </a:lnTo>
                  <a:lnTo>
                    <a:pt x="217" y="1000"/>
                  </a:lnTo>
                  <a:lnTo>
                    <a:pt x="266" y="99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Freeform 42"/>
            <p:cNvSpPr>
              <a:spLocks/>
            </p:cNvSpPr>
            <p:nvPr userDrawn="1"/>
          </p:nvSpPr>
          <p:spPr bwMode="auto">
            <a:xfrm>
              <a:off x="2187" y="1595"/>
              <a:ext cx="66" cy="64"/>
            </a:xfrm>
            <a:custGeom>
              <a:avLst/>
              <a:gdLst>
                <a:gd name="T0" fmla="*/ 8 w 1117"/>
                <a:gd name="T1" fmla="*/ 59 h 1086"/>
                <a:gd name="T2" fmla="*/ 29 w 1117"/>
                <a:gd name="T3" fmla="*/ 59 h 1086"/>
                <a:gd name="T4" fmla="*/ 29 w 1117"/>
                <a:gd name="T5" fmla="*/ 0 h 1086"/>
                <a:gd name="T6" fmla="*/ 30 w 1117"/>
                <a:gd name="T7" fmla="*/ 0 h 1086"/>
                <a:gd name="T8" fmla="*/ 31 w 1117"/>
                <a:gd name="T9" fmla="*/ 0 h 1086"/>
                <a:gd name="T10" fmla="*/ 32 w 1117"/>
                <a:gd name="T11" fmla="*/ 0 h 1086"/>
                <a:gd name="T12" fmla="*/ 33 w 1117"/>
                <a:gd name="T13" fmla="*/ 0 h 1086"/>
                <a:gd name="T14" fmla="*/ 34 w 1117"/>
                <a:gd name="T15" fmla="*/ 0 h 1086"/>
                <a:gd name="T16" fmla="*/ 35 w 1117"/>
                <a:gd name="T17" fmla="*/ 0 h 1086"/>
                <a:gd name="T18" fmla="*/ 36 w 1117"/>
                <a:gd name="T19" fmla="*/ 0 h 1086"/>
                <a:gd name="T20" fmla="*/ 37 w 1117"/>
                <a:gd name="T21" fmla="*/ 0 h 1086"/>
                <a:gd name="T22" fmla="*/ 37 w 1117"/>
                <a:gd name="T23" fmla="*/ 59 h 1086"/>
                <a:gd name="T24" fmla="*/ 58 w 1117"/>
                <a:gd name="T25" fmla="*/ 59 h 1086"/>
                <a:gd name="T26" fmla="*/ 58 w 1117"/>
                <a:gd name="T27" fmla="*/ 0 h 1086"/>
                <a:gd name="T28" fmla="*/ 59 w 1117"/>
                <a:gd name="T29" fmla="*/ 0 h 1086"/>
                <a:gd name="T30" fmla="*/ 60 w 1117"/>
                <a:gd name="T31" fmla="*/ 0 h 1086"/>
                <a:gd name="T32" fmla="*/ 61 w 1117"/>
                <a:gd name="T33" fmla="*/ 0 h 1086"/>
                <a:gd name="T34" fmla="*/ 62 w 1117"/>
                <a:gd name="T35" fmla="*/ 0 h 1086"/>
                <a:gd name="T36" fmla="*/ 63 w 1117"/>
                <a:gd name="T37" fmla="*/ 0 h 1086"/>
                <a:gd name="T38" fmla="*/ 64 w 1117"/>
                <a:gd name="T39" fmla="*/ 0 h 1086"/>
                <a:gd name="T40" fmla="*/ 65 w 1117"/>
                <a:gd name="T41" fmla="*/ 0 h 1086"/>
                <a:gd name="T42" fmla="*/ 66 w 1117"/>
                <a:gd name="T43" fmla="*/ 0 h 1086"/>
                <a:gd name="T44" fmla="*/ 66 w 1117"/>
                <a:gd name="T45" fmla="*/ 64 h 1086"/>
                <a:gd name="T46" fmla="*/ 64 w 1117"/>
                <a:gd name="T47" fmla="*/ 64 h 1086"/>
                <a:gd name="T48" fmla="*/ 62 w 1117"/>
                <a:gd name="T49" fmla="*/ 64 h 1086"/>
                <a:gd name="T50" fmla="*/ 60 w 1117"/>
                <a:gd name="T51" fmla="*/ 64 h 1086"/>
                <a:gd name="T52" fmla="*/ 57 w 1117"/>
                <a:gd name="T53" fmla="*/ 64 h 1086"/>
                <a:gd name="T54" fmla="*/ 56 w 1117"/>
                <a:gd name="T55" fmla="*/ 64 h 1086"/>
                <a:gd name="T56" fmla="*/ 54 w 1117"/>
                <a:gd name="T57" fmla="*/ 64 h 1086"/>
                <a:gd name="T58" fmla="*/ 53 w 1117"/>
                <a:gd name="T59" fmla="*/ 64 h 1086"/>
                <a:gd name="T60" fmla="*/ 51 w 1117"/>
                <a:gd name="T61" fmla="*/ 64 h 1086"/>
                <a:gd name="T62" fmla="*/ 50 w 1117"/>
                <a:gd name="T63" fmla="*/ 64 h 1086"/>
                <a:gd name="T64" fmla="*/ 48 w 1117"/>
                <a:gd name="T65" fmla="*/ 64 h 1086"/>
                <a:gd name="T66" fmla="*/ 47 w 1117"/>
                <a:gd name="T67" fmla="*/ 64 h 1086"/>
                <a:gd name="T68" fmla="*/ 45 w 1117"/>
                <a:gd name="T69" fmla="*/ 64 h 1086"/>
                <a:gd name="T70" fmla="*/ 43 w 1117"/>
                <a:gd name="T71" fmla="*/ 64 h 1086"/>
                <a:gd name="T72" fmla="*/ 42 w 1117"/>
                <a:gd name="T73" fmla="*/ 64 h 1086"/>
                <a:gd name="T74" fmla="*/ 40 w 1117"/>
                <a:gd name="T75" fmla="*/ 64 h 1086"/>
                <a:gd name="T76" fmla="*/ 39 w 1117"/>
                <a:gd name="T77" fmla="*/ 64 h 1086"/>
                <a:gd name="T78" fmla="*/ 37 w 1117"/>
                <a:gd name="T79" fmla="*/ 64 h 1086"/>
                <a:gd name="T80" fmla="*/ 36 w 1117"/>
                <a:gd name="T81" fmla="*/ 64 h 1086"/>
                <a:gd name="T82" fmla="*/ 34 w 1117"/>
                <a:gd name="T83" fmla="*/ 64 h 1086"/>
                <a:gd name="T84" fmla="*/ 33 w 1117"/>
                <a:gd name="T85" fmla="*/ 64 h 1086"/>
                <a:gd name="T86" fmla="*/ 12 w 1117"/>
                <a:gd name="T87" fmla="*/ 64 h 1086"/>
                <a:gd name="T88" fmla="*/ 10 w 1117"/>
                <a:gd name="T89" fmla="*/ 64 h 1086"/>
                <a:gd name="T90" fmla="*/ 8 w 1117"/>
                <a:gd name="T91" fmla="*/ 64 h 1086"/>
                <a:gd name="T92" fmla="*/ 7 w 1117"/>
                <a:gd name="T93" fmla="*/ 64 h 1086"/>
                <a:gd name="T94" fmla="*/ 5 w 1117"/>
                <a:gd name="T95" fmla="*/ 64 h 1086"/>
                <a:gd name="T96" fmla="*/ 3 w 1117"/>
                <a:gd name="T97" fmla="*/ 64 h 1086"/>
                <a:gd name="T98" fmla="*/ 1 w 1117"/>
                <a:gd name="T99" fmla="*/ 64 h 1086"/>
                <a:gd name="T100" fmla="*/ 0 w 1117"/>
                <a:gd name="T101" fmla="*/ 64 h 1086"/>
                <a:gd name="T102" fmla="*/ 0 w 1117"/>
                <a:gd name="T103" fmla="*/ 64 h 1086"/>
                <a:gd name="T104" fmla="*/ 0 w 1117"/>
                <a:gd name="T105" fmla="*/ 0 h 1086"/>
                <a:gd name="T106" fmla="*/ 1 w 1117"/>
                <a:gd name="T107" fmla="*/ 0 h 1086"/>
                <a:gd name="T108" fmla="*/ 2 w 1117"/>
                <a:gd name="T109" fmla="*/ 0 h 1086"/>
                <a:gd name="T110" fmla="*/ 3 w 1117"/>
                <a:gd name="T111" fmla="*/ 0 h 1086"/>
                <a:gd name="T112" fmla="*/ 4 w 1117"/>
                <a:gd name="T113" fmla="*/ 0 h 1086"/>
                <a:gd name="T114" fmla="*/ 5 w 1117"/>
                <a:gd name="T115" fmla="*/ 0 h 1086"/>
                <a:gd name="T116" fmla="*/ 6 w 1117"/>
                <a:gd name="T117" fmla="*/ 0 h 1086"/>
                <a:gd name="T118" fmla="*/ 7 w 1117"/>
                <a:gd name="T119" fmla="*/ 0 h 1086"/>
                <a:gd name="T120" fmla="*/ 8 w 1117"/>
                <a:gd name="T121" fmla="*/ 0 h 1086"/>
                <a:gd name="T122" fmla="*/ 8 w 1117"/>
                <a:gd name="T123" fmla="*/ 59 h 108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117" h="1086">
                  <a:moveTo>
                    <a:pt x="140" y="1004"/>
                  </a:moveTo>
                  <a:lnTo>
                    <a:pt x="489" y="1004"/>
                  </a:lnTo>
                  <a:lnTo>
                    <a:pt x="489" y="0"/>
                  </a:lnTo>
                  <a:lnTo>
                    <a:pt x="506" y="2"/>
                  </a:lnTo>
                  <a:lnTo>
                    <a:pt x="524" y="4"/>
                  </a:lnTo>
                  <a:lnTo>
                    <a:pt x="541" y="4"/>
                  </a:lnTo>
                  <a:lnTo>
                    <a:pt x="559" y="5"/>
                  </a:lnTo>
                  <a:lnTo>
                    <a:pt x="581" y="4"/>
                  </a:lnTo>
                  <a:lnTo>
                    <a:pt x="599" y="4"/>
                  </a:lnTo>
                  <a:lnTo>
                    <a:pt x="615" y="2"/>
                  </a:lnTo>
                  <a:lnTo>
                    <a:pt x="627" y="0"/>
                  </a:lnTo>
                  <a:lnTo>
                    <a:pt x="627" y="1004"/>
                  </a:lnTo>
                  <a:lnTo>
                    <a:pt x="978" y="1004"/>
                  </a:lnTo>
                  <a:lnTo>
                    <a:pt x="978" y="0"/>
                  </a:lnTo>
                  <a:lnTo>
                    <a:pt x="995" y="2"/>
                  </a:lnTo>
                  <a:lnTo>
                    <a:pt x="1012" y="4"/>
                  </a:lnTo>
                  <a:lnTo>
                    <a:pt x="1029" y="4"/>
                  </a:lnTo>
                  <a:lnTo>
                    <a:pt x="1047" y="5"/>
                  </a:lnTo>
                  <a:lnTo>
                    <a:pt x="1065" y="4"/>
                  </a:lnTo>
                  <a:lnTo>
                    <a:pt x="1082" y="4"/>
                  </a:lnTo>
                  <a:lnTo>
                    <a:pt x="1100" y="2"/>
                  </a:lnTo>
                  <a:lnTo>
                    <a:pt x="1117" y="0"/>
                  </a:lnTo>
                  <a:lnTo>
                    <a:pt x="1117" y="1086"/>
                  </a:lnTo>
                  <a:lnTo>
                    <a:pt x="1086" y="1086"/>
                  </a:lnTo>
                  <a:lnTo>
                    <a:pt x="1052" y="1086"/>
                  </a:lnTo>
                  <a:lnTo>
                    <a:pt x="1012" y="1085"/>
                  </a:lnTo>
                  <a:lnTo>
                    <a:pt x="969" y="1085"/>
                  </a:lnTo>
                  <a:lnTo>
                    <a:pt x="944" y="1084"/>
                  </a:lnTo>
                  <a:lnTo>
                    <a:pt x="920" y="1084"/>
                  </a:lnTo>
                  <a:lnTo>
                    <a:pt x="896" y="1084"/>
                  </a:lnTo>
                  <a:lnTo>
                    <a:pt x="870" y="1084"/>
                  </a:lnTo>
                  <a:lnTo>
                    <a:pt x="844" y="1083"/>
                  </a:lnTo>
                  <a:lnTo>
                    <a:pt x="818" y="1083"/>
                  </a:lnTo>
                  <a:lnTo>
                    <a:pt x="791" y="1083"/>
                  </a:lnTo>
                  <a:lnTo>
                    <a:pt x="763" y="1083"/>
                  </a:lnTo>
                  <a:lnTo>
                    <a:pt x="736" y="1081"/>
                  </a:lnTo>
                  <a:lnTo>
                    <a:pt x="709" y="1081"/>
                  </a:lnTo>
                  <a:lnTo>
                    <a:pt x="683" y="1081"/>
                  </a:lnTo>
                  <a:lnTo>
                    <a:pt x="657" y="1081"/>
                  </a:lnTo>
                  <a:lnTo>
                    <a:pt x="632" y="1080"/>
                  </a:lnTo>
                  <a:lnTo>
                    <a:pt x="606" y="1080"/>
                  </a:lnTo>
                  <a:lnTo>
                    <a:pt x="582" y="1080"/>
                  </a:lnTo>
                  <a:lnTo>
                    <a:pt x="559" y="1080"/>
                  </a:lnTo>
                  <a:lnTo>
                    <a:pt x="197" y="1080"/>
                  </a:lnTo>
                  <a:lnTo>
                    <a:pt x="172" y="1081"/>
                  </a:lnTo>
                  <a:lnTo>
                    <a:pt x="143" y="1081"/>
                  </a:lnTo>
                  <a:lnTo>
                    <a:pt x="112" y="1083"/>
                  </a:lnTo>
                  <a:lnTo>
                    <a:pt x="77" y="1084"/>
                  </a:lnTo>
                  <a:lnTo>
                    <a:pt x="45" y="1084"/>
                  </a:lnTo>
                  <a:lnTo>
                    <a:pt x="22" y="1085"/>
                  </a:lnTo>
                  <a:lnTo>
                    <a:pt x="7" y="1086"/>
                  </a:lnTo>
                  <a:lnTo>
                    <a:pt x="0" y="1086"/>
                  </a:lnTo>
                  <a:lnTo>
                    <a:pt x="0" y="0"/>
                  </a:lnTo>
                  <a:lnTo>
                    <a:pt x="16" y="2"/>
                  </a:lnTo>
                  <a:lnTo>
                    <a:pt x="33" y="4"/>
                  </a:lnTo>
                  <a:lnTo>
                    <a:pt x="51" y="4"/>
                  </a:lnTo>
                  <a:lnTo>
                    <a:pt x="69" y="5"/>
                  </a:lnTo>
                  <a:lnTo>
                    <a:pt x="86" y="4"/>
                  </a:lnTo>
                  <a:lnTo>
                    <a:pt x="104" y="4"/>
                  </a:lnTo>
                  <a:lnTo>
                    <a:pt x="122" y="2"/>
                  </a:lnTo>
                  <a:lnTo>
                    <a:pt x="140" y="0"/>
                  </a:lnTo>
                  <a:lnTo>
                    <a:pt x="140" y="100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Freeform 43"/>
            <p:cNvSpPr>
              <a:spLocks/>
            </p:cNvSpPr>
            <p:nvPr userDrawn="1"/>
          </p:nvSpPr>
          <p:spPr bwMode="auto">
            <a:xfrm>
              <a:off x="2162" y="1595"/>
              <a:ext cx="8" cy="64"/>
            </a:xfrm>
            <a:custGeom>
              <a:avLst/>
              <a:gdLst>
                <a:gd name="T0" fmla="*/ 8 w 140"/>
                <a:gd name="T1" fmla="*/ 0 h 1081"/>
                <a:gd name="T2" fmla="*/ 8 w 140"/>
                <a:gd name="T3" fmla="*/ 64 h 1081"/>
                <a:gd name="T4" fmla="*/ 6 w 140"/>
                <a:gd name="T5" fmla="*/ 64 h 1081"/>
                <a:gd name="T6" fmla="*/ 1 w 140"/>
                <a:gd name="T7" fmla="*/ 64 h 1081"/>
                <a:gd name="T8" fmla="*/ 0 w 140"/>
                <a:gd name="T9" fmla="*/ 64 h 1081"/>
                <a:gd name="T10" fmla="*/ 0 w 140"/>
                <a:gd name="T11" fmla="*/ 0 h 1081"/>
                <a:gd name="T12" fmla="*/ 1 w 140"/>
                <a:gd name="T13" fmla="*/ 0 h 1081"/>
                <a:gd name="T14" fmla="*/ 2 w 140"/>
                <a:gd name="T15" fmla="*/ 0 h 1081"/>
                <a:gd name="T16" fmla="*/ 3 w 140"/>
                <a:gd name="T17" fmla="*/ 0 h 1081"/>
                <a:gd name="T18" fmla="*/ 4 w 140"/>
                <a:gd name="T19" fmla="*/ 0 h 1081"/>
                <a:gd name="T20" fmla="*/ 5 w 140"/>
                <a:gd name="T21" fmla="*/ 0 h 1081"/>
                <a:gd name="T22" fmla="*/ 6 w 140"/>
                <a:gd name="T23" fmla="*/ 0 h 1081"/>
                <a:gd name="T24" fmla="*/ 7 w 140"/>
                <a:gd name="T25" fmla="*/ 0 h 1081"/>
                <a:gd name="T26" fmla="*/ 8 w 140"/>
                <a:gd name="T27" fmla="*/ 0 h 108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40" h="1081">
                  <a:moveTo>
                    <a:pt x="140" y="0"/>
                  </a:moveTo>
                  <a:lnTo>
                    <a:pt x="140" y="1081"/>
                  </a:lnTo>
                  <a:lnTo>
                    <a:pt x="111" y="1078"/>
                  </a:lnTo>
                  <a:lnTo>
                    <a:pt x="26" y="1078"/>
                  </a:lnTo>
                  <a:lnTo>
                    <a:pt x="0" y="1081"/>
                  </a:lnTo>
                  <a:lnTo>
                    <a:pt x="0" y="0"/>
                  </a:lnTo>
                  <a:lnTo>
                    <a:pt x="17" y="2"/>
                  </a:lnTo>
                  <a:lnTo>
                    <a:pt x="34" y="3"/>
                  </a:lnTo>
                  <a:lnTo>
                    <a:pt x="52" y="4"/>
                  </a:lnTo>
                  <a:lnTo>
                    <a:pt x="70" y="4"/>
                  </a:lnTo>
                  <a:lnTo>
                    <a:pt x="91" y="4"/>
                  </a:lnTo>
                  <a:lnTo>
                    <a:pt x="110" y="3"/>
                  </a:lnTo>
                  <a:lnTo>
                    <a:pt x="126" y="2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Freeform 44"/>
            <p:cNvSpPr>
              <a:spLocks noEditPoints="1"/>
            </p:cNvSpPr>
            <p:nvPr userDrawn="1"/>
          </p:nvSpPr>
          <p:spPr bwMode="auto">
            <a:xfrm>
              <a:off x="2113" y="1595"/>
              <a:ext cx="41" cy="64"/>
            </a:xfrm>
            <a:custGeom>
              <a:avLst/>
              <a:gdLst>
                <a:gd name="T0" fmla="*/ 4 w 688"/>
                <a:gd name="T1" fmla="*/ 0 h 1078"/>
                <a:gd name="T2" fmla="*/ 8 w 688"/>
                <a:gd name="T3" fmla="*/ 0 h 1078"/>
                <a:gd name="T4" fmla="*/ 17 w 688"/>
                <a:gd name="T5" fmla="*/ 29 h 1078"/>
                <a:gd name="T6" fmla="*/ 21 w 688"/>
                <a:gd name="T7" fmla="*/ 29 h 1078"/>
                <a:gd name="T8" fmla="*/ 25 w 688"/>
                <a:gd name="T9" fmla="*/ 29 h 1078"/>
                <a:gd name="T10" fmla="*/ 28 w 688"/>
                <a:gd name="T11" fmla="*/ 30 h 1078"/>
                <a:gd name="T12" fmla="*/ 31 w 688"/>
                <a:gd name="T13" fmla="*/ 30 h 1078"/>
                <a:gd name="T14" fmla="*/ 34 w 688"/>
                <a:gd name="T15" fmla="*/ 31 h 1078"/>
                <a:gd name="T16" fmla="*/ 36 w 688"/>
                <a:gd name="T17" fmla="*/ 32 h 1078"/>
                <a:gd name="T18" fmla="*/ 37 w 688"/>
                <a:gd name="T19" fmla="*/ 34 h 1078"/>
                <a:gd name="T20" fmla="*/ 39 w 688"/>
                <a:gd name="T21" fmla="*/ 35 h 1078"/>
                <a:gd name="T22" fmla="*/ 40 w 688"/>
                <a:gd name="T23" fmla="*/ 37 h 1078"/>
                <a:gd name="T24" fmla="*/ 40 w 688"/>
                <a:gd name="T25" fmla="*/ 39 h 1078"/>
                <a:gd name="T26" fmla="*/ 41 w 688"/>
                <a:gd name="T27" fmla="*/ 42 h 1078"/>
                <a:gd name="T28" fmla="*/ 41 w 688"/>
                <a:gd name="T29" fmla="*/ 44 h 1078"/>
                <a:gd name="T30" fmla="*/ 41 w 688"/>
                <a:gd name="T31" fmla="*/ 46 h 1078"/>
                <a:gd name="T32" fmla="*/ 41 w 688"/>
                <a:gd name="T33" fmla="*/ 48 h 1078"/>
                <a:gd name="T34" fmla="*/ 40 w 688"/>
                <a:gd name="T35" fmla="*/ 50 h 1078"/>
                <a:gd name="T36" fmla="*/ 40 w 688"/>
                <a:gd name="T37" fmla="*/ 52 h 1078"/>
                <a:gd name="T38" fmla="*/ 39 w 688"/>
                <a:gd name="T39" fmla="*/ 53 h 1078"/>
                <a:gd name="T40" fmla="*/ 38 w 688"/>
                <a:gd name="T41" fmla="*/ 55 h 1078"/>
                <a:gd name="T42" fmla="*/ 37 w 688"/>
                <a:gd name="T43" fmla="*/ 56 h 1078"/>
                <a:gd name="T44" fmla="*/ 36 w 688"/>
                <a:gd name="T45" fmla="*/ 57 h 1078"/>
                <a:gd name="T46" fmla="*/ 35 w 688"/>
                <a:gd name="T47" fmla="*/ 58 h 1078"/>
                <a:gd name="T48" fmla="*/ 34 w 688"/>
                <a:gd name="T49" fmla="*/ 59 h 1078"/>
                <a:gd name="T50" fmla="*/ 32 w 688"/>
                <a:gd name="T51" fmla="*/ 60 h 1078"/>
                <a:gd name="T52" fmla="*/ 30 w 688"/>
                <a:gd name="T53" fmla="*/ 61 h 1078"/>
                <a:gd name="T54" fmla="*/ 28 w 688"/>
                <a:gd name="T55" fmla="*/ 62 h 1078"/>
                <a:gd name="T56" fmla="*/ 26 w 688"/>
                <a:gd name="T57" fmla="*/ 62 h 1078"/>
                <a:gd name="T58" fmla="*/ 21 w 688"/>
                <a:gd name="T59" fmla="*/ 64 h 1078"/>
                <a:gd name="T60" fmla="*/ 19 w 688"/>
                <a:gd name="T61" fmla="*/ 64 h 1078"/>
                <a:gd name="T62" fmla="*/ 16 w 688"/>
                <a:gd name="T63" fmla="*/ 64 h 1078"/>
                <a:gd name="T64" fmla="*/ 13 w 688"/>
                <a:gd name="T65" fmla="*/ 64 h 1078"/>
                <a:gd name="T66" fmla="*/ 8 w 688"/>
                <a:gd name="T67" fmla="*/ 64 h 1078"/>
                <a:gd name="T68" fmla="*/ 0 w 688"/>
                <a:gd name="T69" fmla="*/ 0 h 1078"/>
                <a:gd name="T70" fmla="*/ 31 w 688"/>
                <a:gd name="T71" fmla="*/ 52 h 1078"/>
                <a:gd name="T72" fmla="*/ 31 w 688"/>
                <a:gd name="T73" fmla="*/ 51 h 1078"/>
                <a:gd name="T74" fmla="*/ 32 w 688"/>
                <a:gd name="T75" fmla="*/ 49 h 1078"/>
                <a:gd name="T76" fmla="*/ 32 w 688"/>
                <a:gd name="T77" fmla="*/ 47 h 1078"/>
                <a:gd name="T78" fmla="*/ 32 w 688"/>
                <a:gd name="T79" fmla="*/ 45 h 1078"/>
                <a:gd name="T80" fmla="*/ 32 w 688"/>
                <a:gd name="T81" fmla="*/ 42 h 1078"/>
                <a:gd name="T82" fmla="*/ 32 w 688"/>
                <a:gd name="T83" fmla="*/ 40 h 1078"/>
                <a:gd name="T84" fmla="*/ 31 w 688"/>
                <a:gd name="T85" fmla="*/ 38 h 1078"/>
                <a:gd name="T86" fmla="*/ 30 w 688"/>
                <a:gd name="T87" fmla="*/ 37 h 1078"/>
                <a:gd name="T88" fmla="*/ 28 w 688"/>
                <a:gd name="T89" fmla="*/ 35 h 1078"/>
                <a:gd name="T90" fmla="*/ 26 w 688"/>
                <a:gd name="T91" fmla="*/ 34 h 1078"/>
                <a:gd name="T92" fmla="*/ 24 w 688"/>
                <a:gd name="T93" fmla="*/ 33 h 1078"/>
                <a:gd name="T94" fmla="*/ 22 w 688"/>
                <a:gd name="T95" fmla="*/ 33 h 1078"/>
                <a:gd name="T96" fmla="*/ 21 w 688"/>
                <a:gd name="T97" fmla="*/ 33 h 1078"/>
                <a:gd name="T98" fmla="*/ 20 w 688"/>
                <a:gd name="T99" fmla="*/ 33 h 1078"/>
                <a:gd name="T100" fmla="*/ 18 w 688"/>
                <a:gd name="T101" fmla="*/ 33 h 1078"/>
                <a:gd name="T102" fmla="*/ 16 w 688"/>
                <a:gd name="T103" fmla="*/ 33 h 1078"/>
                <a:gd name="T104" fmla="*/ 8 w 688"/>
                <a:gd name="T105" fmla="*/ 60 h 1078"/>
                <a:gd name="T106" fmla="*/ 19 w 688"/>
                <a:gd name="T107" fmla="*/ 60 h 1078"/>
                <a:gd name="T108" fmla="*/ 21 w 688"/>
                <a:gd name="T109" fmla="*/ 59 h 1078"/>
                <a:gd name="T110" fmla="*/ 23 w 688"/>
                <a:gd name="T111" fmla="*/ 59 h 1078"/>
                <a:gd name="T112" fmla="*/ 25 w 688"/>
                <a:gd name="T113" fmla="*/ 58 h 1078"/>
                <a:gd name="T114" fmla="*/ 26 w 688"/>
                <a:gd name="T115" fmla="*/ 57 h 1078"/>
                <a:gd name="T116" fmla="*/ 28 w 688"/>
                <a:gd name="T117" fmla="*/ 56 h 1078"/>
                <a:gd name="T118" fmla="*/ 29 w 688"/>
                <a:gd name="T119" fmla="*/ 55 h 1078"/>
                <a:gd name="T120" fmla="*/ 30 w 688"/>
                <a:gd name="T121" fmla="*/ 53 h 107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688" h="1078">
                  <a:moveTo>
                    <a:pt x="40" y="3"/>
                  </a:moveTo>
                  <a:lnTo>
                    <a:pt x="68" y="4"/>
                  </a:lnTo>
                  <a:lnTo>
                    <a:pt x="95" y="3"/>
                  </a:lnTo>
                  <a:lnTo>
                    <a:pt x="138" y="0"/>
                  </a:lnTo>
                  <a:lnTo>
                    <a:pt x="138" y="488"/>
                  </a:lnTo>
                  <a:lnTo>
                    <a:pt x="282" y="488"/>
                  </a:lnTo>
                  <a:lnTo>
                    <a:pt x="318" y="489"/>
                  </a:lnTo>
                  <a:lnTo>
                    <a:pt x="353" y="491"/>
                  </a:lnTo>
                  <a:lnTo>
                    <a:pt x="386" y="492"/>
                  </a:lnTo>
                  <a:lnTo>
                    <a:pt x="418" y="495"/>
                  </a:lnTo>
                  <a:lnTo>
                    <a:pt x="446" y="498"/>
                  </a:lnTo>
                  <a:lnTo>
                    <a:pt x="474" y="502"/>
                  </a:lnTo>
                  <a:lnTo>
                    <a:pt x="499" y="508"/>
                  </a:lnTo>
                  <a:lnTo>
                    <a:pt x="521" y="513"/>
                  </a:lnTo>
                  <a:lnTo>
                    <a:pt x="544" y="519"/>
                  </a:lnTo>
                  <a:lnTo>
                    <a:pt x="563" y="527"/>
                  </a:lnTo>
                  <a:lnTo>
                    <a:pt x="582" y="536"/>
                  </a:lnTo>
                  <a:lnTo>
                    <a:pt x="598" y="546"/>
                  </a:lnTo>
                  <a:lnTo>
                    <a:pt x="614" y="556"/>
                  </a:lnTo>
                  <a:lnTo>
                    <a:pt x="626" y="568"/>
                  </a:lnTo>
                  <a:lnTo>
                    <a:pt x="639" y="581"/>
                  </a:lnTo>
                  <a:lnTo>
                    <a:pt x="648" y="595"/>
                  </a:lnTo>
                  <a:lnTo>
                    <a:pt x="658" y="609"/>
                  </a:lnTo>
                  <a:lnTo>
                    <a:pt x="666" y="625"/>
                  </a:lnTo>
                  <a:lnTo>
                    <a:pt x="673" y="642"/>
                  </a:lnTo>
                  <a:lnTo>
                    <a:pt x="678" y="661"/>
                  </a:lnTo>
                  <a:lnTo>
                    <a:pt x="682" y="681"/>
                  </a:lnTo>
                  <a:lnTo>
                    <a:pt x="686" y="702"/>
                  </a:lnTo>
                  <a:lnTo>
                    <a:pt x="687" y="724"/>
                  </a:lnTo>
                  <a:lnTo>
                    <a:pt x="688" y="747"/>
                  </a:lnTo>
                  <a:lnTo>
                    <a:pt x="688" y="764"/>
                  </a:lnTo>
                  <a:lnTo>
                    <a:pt x="687" y="781"/>
                  </a:lnTo>
                  <a:lnTo>
                    <a:pt x="684" y="798"/>
                  </a:lnTo>
                  <a:lnTo>
                    <a:pt x="682" y="814"/>
                  </a:lnTo>
                  <a:lnTo>
                    <a:pt x="680" y="829"/>
                  </a:lnTo>
                  <a:lnTo>
                    <a:pt x="677" y="844"/>
                  </a:lnTo>
                  <a:lnTo>
                    <a:pt x="673" y="859"/>
                  </a:lnTo>
                  <a:lnTo>
                    <a:pt x="669" y="873"/>
                  </a:lnTo>
                  <a:lnTo>
                    <a:pt x="663" y="885"/>
                  </a:lnTo>
                  <a:lnTo>
                    <a:pt x="657" y="898"/>
                  </a:lnTo>
                  <a:lnTo>
                    <a:pt x="651" y="911"/>
                  </a:lnTo>
                  <a:lnTo>
                    <a:pt x="644" y="923"/>
                  </a:lnTo>
                  <a:lnTo>
                    <a:pt x="636" y="933"/>
                  </a:lnTo>
                  <a:lnTo>
                    <a:pt x="627" y="944"/>
                  </a:lnTo>
                  <a:lnTo>
                    <a:pt x="619" y="954"/>
                  </a:lnTo>
                  <a:lnTo>
                    <a:pt x="609" y="964"/>
                  </a:lnTo>
                  <a:lnTo>
                    <a:pt x="599" y="973"/>
                  </a:lnTo>
                  <a:lnTo>
                    <a:pt x="587" y="982"/>
                  </a:lnTo>
                  <a:lnTo>
                    <a:pt x="575" y="990"/>
                  </a:lnTo>
                  <a:lnTo>
                    <a:pt x="563" y="999"/>
                  </a:lnTo>
                  <a:lnTo>
                    <a:pt x="549" y="1007"/>
                  </a:lnTo>
                  <a:lnTo>
                    <a:pt x="535" y="1015"/>
                  </a:lnTo>
                  <a:lnTo>
                    <a:pt x="519" y="1022"/>
                  </a:lnTo>
                  <a:lnTo>
                    <a:pt x="504" y="1029"/>
                  </a:lnTo>
                  <a:lnTo>
                    <a:pt x="487" y="1035"/>
                  </a:lnTo>
                  <a:lnTo>
                    <a:pt x="470" y="1041"/>
                  </a:lnTo>
                  <a:lnTo>
                    <a:pt x="452" y="1047"/>
                  </a:lnTo>
                  <a:lnTo>
                    <a:pt x="433" y="1052"/>
                  </a:lnTo>
                  <a:lnTo>
                    <a:pt x="394" y="1062"/>
                  </a:lnTo>
                  <a:lnTo>
                    <a:pt x="352" y="1070"/>
                  </a:lnTo>
                  <a:lnTo>
                    <a:pt x="339" y="1071"/>
                  </a:lnTo>
                  <a:lnTo>
                    <a:pt x="321" y="1072"/>
                  </a:lnTo>
                  <a:lnTo>
                    <a:pt x="300" y="1073"/>
                  </a:lnTo>
                  <a:lnTo>
                    <a:pt x="275" y="1074"/>
                  </a:lnTo>
                  <a:lnTo>
                    <a:pt x="245" y="1076"/>
                  </a:lnTo>
                  <a:lnTo>
                    <a:pt x="213" y="1076"/>
                  </a:lnTo>
                  <a:lnTo>
                    <a:pt x="178" y="1078"/>
                  </a:lnTo>
                  <a:lnTo>
                    <a:pt x="141" y="1078"/>
                  </a:lnTo>
                  <a:lnTo>
                    <a:pt x="0" y="1078"/>
                  </a:lnTo>
                  <a:lnTo>
                    <a:pt x="0" y="0"/>
                  </a:lnTo>
                  <a:lnTo>
                    <a:pt x="40" y="3"/>
                  </a:lnTo>
                  <a:close/>
                  <a:moveTo>
                    <a:pt x="514" y="881"/>
                  </a:moveTo>
                  <a:lnTo>
                    <a:pt x="521" y="867"/>
                  </a:lnTo>
                  <a:lnTo>
                    <a:pt x="527" y="852"/>
                  </a:lnTo>
                  <a:lnTo>
                    <a:pt x="532" y="838"/>
                  </a:lnTo>
                  <a:lnTo>
                    <a:pt x="536" y="822"/>
                  </a:lnTo>
                  <a:lnTo>
                    <a:pt x="539" y="806"/>
                  </a:lnTo>
                  <a:lnTo>
                    <a:pt x="541" y="790"/>
                  </a:lnTo>
                  <a:lnTo>
                    <a:pt x="543" y="772"/>
                  </a:lnTo>
                  <a:lnTo>
                    <a:pt x="544" y="755"/>
                  </a:lnTo>
                  <a:lnTo>
                    <a:pt x="543" y="735"/>
                  </a:lnTo>
                  <a:lnTo>
                    <a:pt x="540" y="714"/>
                  </a:lnTo>
                  <a:lnTo>
                    <a:pt x="537" y="695"/>
                  </a:lnTo>
                  <a:lnTo>
                    <a:pt x="532" y="677"/>
                  </a:lnTo>
                  <a:lnTo>
                    <a:pt x="526" y="660"/>
                  </a:lnTo>
                  <a:lnTo>
                    <a:pt x="518" y="644"/>
                  </a:lnTo>
                  <a:lnTo>
                    <a:pt x="509" y="630"/>
                  </a:lnTo>
                  <a:lnTo>
                    <a:pt x="498" y="615"/>
                  </a:lnTo>
                  <a:lnTo>
                    <a:pt x="486" y="602"/>
                  </a:lnTo>
                  <a:lnTo>
                    <a:pt x="474" y="590"/>
                  </a:lnTo>
                  <a:lnTo>
                    <a:pt x="459" y="581"/>
                  </a:lnTo>
                  <a:lnTo>
                    <a:pt x="443" y="571"/>
                  </a:lnTo>
                  <a:lnTo>
                    <a:pt x="426" y="565"/>
                  </a:lnTo>
                  <a:lnTo>
                    <a:pt x="407" y="558"/>
                  </a:lnTo>
                  <a:lnTo>
                    <a:pt x="387" y="554"/>
                  </a:lnTo>
                  <a:lnTo>
                    <a:pt x="366" y="552"/>
                  </a:lnTo>
                  <a:lnTo>
                    <a:pt x="356" y="551"/>
                  </a:lnTo>
                  <a:lnTo>
                    <a:pt x="347" y="550"/>
                  </a:lnTo>
                  <a:lnTo>
                    <a:pt x="338" y="550"/>
                  </a:lnTo>
                  <a:lnTo>
                    <a:pt x="329" y="549"/>
                  </a:lnTo>
                  <a:lnTo>
                    <a:pt x="318" y="549"/>
                  </a:lnTo>
                  <a:lnTo>
                    <a:pt x="304" y="549"/>
                  </a:lnTo>
                  <a:lnTo>
                    <a:pt x="288" y="549"/>
                  </a:lnTo>
                  <a:lnTo>
                    <a:pt x="269" y="548"/>
                  </a:lnTo>
                  <a:lnTo>
                    <a:pt x="138" y="548"/>
                  </a:lnTo>
                  <a:lnTo>
                    <a:pt x="138" y="1012"/>
                  </a:lnTo>
                  <a:lnTo>
                    <a:pt x="294" y="1012"/>
                  </a:lnTo>
                  <a:lnTo>
                    <a:pt x="313" y="1009"/>
                  </a:lnTo>
                  <a:lnTo>
                    <a:pt x="331" y="1005"/>
                  </a:lnTo>
                  <a:lnTo>
                    <a:pt x="349" y="1002"/>
                  </a:lnTo>
                  <a:lnTo>
                    <a:pt x="366" y="997"/>
                  </a:lnTo>
                  <a:lnTo>
                    <a:pt x="382" y="992"/>
                  </a:lnTo>
                  <a:lnTo>
                    <a:pt x="397" y="985"/>
                  </a:lnTo>
                  <a:lnTo>
                    <a:pt x="412" y="978"/>
                  </a:lnTo>
                  <a:lnTo>
                    <a:pt x="427" y="970"/>
                  </a:lnTo>
                  <a:lnTo>
                    <a:pt x="441" y="962"/>
                  </a:lnTo>
                  <a:lnTo>
                    <a:pt x="454" y="952"/>
                  </a:lnTo>
                  <a:lnTo>
                    <a:pt x="466" y="942"/>
                  </a:lnTo>
                  <a:lnTo>
                    <a:pt x="477" y="931"/>
                  </a:lnTo>
                  <a:lnTo>
                    <a:pt x="487" y="919"/>
                  </a:lnTo>
                  <a:lnTo>
                    <a:pt x="497" y="908"/>
                  </a:lnTo>
                  <a:lnTo>
                    <a:pt x="507" y="895"/>
                  </a:lnTo>
                  <a:lnTo>
                    <a:pt x="514" y="88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Freeform 45"/>
            <p:cNvSpPr>
              <a:spLocks noEditPoints="1"/>
            </p:cNvSpPr>
            <p:nvPr userDrawn="1"/>
          </p:nvSpPr>
          <p:spPr bwMode="auto">
            <a:xfrm>
              <a:off x="2058" y="1595"/>
              <a:ext cx="42" cy="64"/>
            </a:xfrm>
            <a:custGeom>
              <a:avLst/>
              <a:gdLst>
                <a:gd name="T0" fmla="*/ 20 w 707"/>
                <a:gd name="T1" fmla="*/ 60 h 1075"/>
                <a:gd name="T2" fmla="*/ 24 w 707"/>
                <a:gd name="T3" fmla="*/ 60 h 1075"/>
                <a:gd name="T4" fmla="*/ 27 w 707"/>
                <a:gd name="T5" fmla="*/ 58 h 1075"/>
                <a:gd name="T6" fmla="*/ 30 w 707"/>
                <a:gd name="T7" fmla="*/ 55 h 1075"/>
                <a:gd name="T8" fmla="*/ 32 w 707"/>
                <a:gd name="T9" fmla="*/ 52 h 1075"/>
                <a:gd name="T10" fmla="*/ 33 w 707"/>
                <a:gd name="T11" fmla="*/ 48 h 1075"/>
                <a:gd name="T12" fmla="*/ 33 w 707"/>
                <a:gd name="T13" fmla="*/ 43 h 1075"/>
                <a:gd name="T14" fmla="*/ 32 w 707"/>
                <a:gd name="T15" fmla="*/ 39 h 1075"/>
                <a:gd name="T16" fmla="*/ 30 w 707"/>
                <a:gd name="T17" fmla="*/ 36 h 1075"/>
                <a:gd name="T18" fmla="*/ 26 w 707"/>
                <a:gd name="T19" fmla="*/ 34 h 1075"/>
                <a:gd name="T20" fmla="*/ 22 w 707"/>
                <a:gd name="T21" fmla="*/ 33 h 1075"/>
                <a:gd name="T22" fmla="*/ 17 w 707"/>
                <a:gd name="T23" fmla="*/ 32 h 1075"/>
                <a:gd name="T24" fmla="*/ 8 w 707"/>
                <a:gd name="T25" fmla="*/ 61 h 1075"/>
                <a:gd name="T26" fmla="*/ 12 w 707"/>
                <a:gd name="T27" fmla="*/ 28 h 1075"/>
                <a:gd name="T28" fmla="*/ 19 w 707"/>
                <a:gd name="T29" fmla="*/ 28 h 1075"/>
                <a:gd name="T30" fmla="*/ 24 w 707"/>
                <a:gd name="T31" fmla="*/ 26 h 1075"/>
                <a:gd name="T32" fmla="*/ 27 w 707"/>
                <a:gd name="T33" fmla="*/ 25 h 1075"/>
                <a:gd name="T34" fmla="*/ 30 w 707"/>
                <a:gd name="T35" fmla="*/ 22 h 1075"/>
                <a:gd name="T36" fmla="*/ 31 w 707"/>
                <a:gd name="T37" fmla="*/ 19 h 1075"/>
                <a:gd name="T38" fmla="*/ 31 w 707"/>
                <a:gd name="T39" fmla="*/ 15 h 1075"/>
                <a:gd name="T40" fmla="*/ 31 w 707"/>
                <a:gd name="T41" fmla="*/ 11 h 1075"/>
                <a:gd name="T42" fmla="*/ 30 w 707"/>
                <a:gd name="T43" fmla="*/ 8 h 1075"/>
                <a:gd name="T44" fmla="*/ 27 w 707"/>
                <a:gd name="T45" fmla="*/ 6 h 1075"/>
                <a:gd name="T46" fmla="*/ 24 w 707"/>
                <a:gd name="T47" fmla="*/ 5 h 1075"/>
                <a:gd name="T48" fmla="*/ 20 w 707"/>
                <a:gd name="T49" fmla="*/ 4 h 1075"/>
                <a:gd name="T50" fmla="*/ 16 w 707"/>
                <a:gd name="T51" fmla="*/ 4 h 1075"/>
                <a:gd name="T52" fmla="*/ 22 w 707"/>
                <a:gd name="T53" fmla="*/ 0 h 1075"/>
                <a:gd name="T54" fmla="*/ 28 w 707"/>
                <a:gd name="T55" fmla="*/ 1 h 1075"/>
                <a:gd name="T56" fmla="*/ 33 w 707"/>
                <a:gd name="T57" fmla="*/ 2 h 1075"/>
                <a:gd name="T58" fmla="*/ 36 w 707"/>
                <a:gd name="T59" fmla="*/ 4 h 1075"/>
                <a:gd name="T60" fmla="*/ 38 w 707"/>
                <a:gd name="T61" fmla="*/ 7 h 1075"/>
                <a:gd name="T62" fmla="*/ 40 w 707"/>
                <a:gd name="T63" fmla="*/ 11 h 1075"/>
                <a:gd name="T64" fmla="*/ 40 w 707"/>
                <a:gd name="T65" fmla="*/ 15 h 1075"/>
                <a:gd name="T66" fmla="*/ 39 w 707"/>
                <a:gd name="T67" fmla="*/ 18 h 1075"/>
                <a:gd name="T68" fmla="*/ 37 w 707"/>
                <a:gd name="T69" fmla="*/ 21 h 1075"/>
                <a:gd name="T70" fmla="*/ 33 w 707"/>
                <a:gd name="T71" fmla="*/ 26 h 1075"/>
                <a:gd name="T72" fmla="*/ 28 w 707"/>
                <a:gd name="T73" fmla="*/ 29 h 1075"/>
                <a:gd name="T74" fmla="*/ 26 w 707"/>
                <a:gd name="T75" fmla="*/ 30 h 1075"/>
                <a:gd name="T76" fmla="*/ 29 w 707"/>
                <a:gd name="T77" fmla="*/ 30 h 1075"/>
                <a:gd name="T78" fmla="*/ 32 w 707"/>
                <a:gd name="T79" fmla="*/ 31 h 1075"/>
                <a:gd name="T80" fmla="*/ 35 w 707"/>
                <a:gd name="T81" fmla="*/ 32 h 1075"/>
                <a:gd name="T82" fmla="*/ 38 w 707"/>
                <a:gd name="T83" fmla="*/ 34 h 1075"/>
                <a:gd name="T84" fmla="*/ 40 w 707"/>
                <a:gd name="T85" fmla="*/ 36 h 1075"/>
                <a:gd name="T86" fmla="*/ 41 w 707"/>
                <a:gd name="T87" fmla="*/ 39 h 1075"/>
                <a:gd name="T88" fmla="*/ 42 w 707"/>
                <a:gd name="T89" fmla="*/ 42 h 1075"/>
                <a:gd name="T90" fmla="*/ 42 w 707"/>
                <a:gd name="T91" fmla="*/ 47 h 1075"/>
                <a:gd name="T92" fmla="*/ 41 w 707"/>
                <a:gd name="T93" fmla="*/ 51 h 1075"/>
                <a:gd name="T94" fmla="*/ 39 w 707"/>
                <a:gd name="T95" fmla="*/ 55 h 1075"/>
                <a:gd name="T96" fmla="*/ 36 w 707"/>
                <a:gd name="T97" fmla="*/ 59 h 1075"/>
                <a:gd name="T98" fmla="*/ 32 w 707"/>
                <a:gd name="T99" fmla="*/ 61 h 1075"/>
                <a:gd name="T100" fmla="*/ 28 w 707"/>
                <a:gd name="T101" fmla="*/ 63 h 1075"/>
                <a:gd name="T102" fmla="*/ 21 w 707"/>
                <a:gd name="T103" fmla="*/ 64 h 1075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707" h="1075">
                  <a:moveTo>
                    <a:pt x="140" y="1017"/>
                  </a:moveTo>
                  <a:lnTo>
                    <a:pt x="296" y="1017"/>
                  </a:lnTo>
                  <a:lnTo>
                    <a:pt x="315" y="1017"/>
                  </a:lnTo>
                  <a:lnTo>
                    <a:pt x="333" y="1015"/>
                  </a:lnTo>
                  <a:lnTo>
                    <a:pt x="351" y="1013"/>
                  </a:lnTo>
                  <a:lnTo>
                    <a:pt x="368" y="1010"/>
                  </a:lnTo>
                  <a:lnTo>
                    <a:pt x="385" y="1005"/>
                  </a:lnTo>
                  <a:lnTo>
                    <a:pt x="402" y="1000"/>
                  </a:lnTo>
                  <a:lnTo>
                    <a:pt x="418" y="994"/>
                  </a:lnTo>
                  <a:lnTo>
                    <a:pt x="434" y="987"/>
                  </a:lnTo>
                  <a:lnTo>
                    <a:pt x="448" y="979"/>
                  </a:lnTo>
                  <a:lnTo>
                    <a:pt x="462" y="970"/>
                  </a:lnTo>
                  <a:lnTo>
                    <a:pt x="475" y="960"/>
                  </a:lnTo>
                  <a:lnTo>
                    <a:pt x="487" y="949"/>
                  </a:lnTo>
                  <a:lnTo>
                    <a:pt x="498" y="938"/>
                  </a:lnTo>
                  <a:lnTo>
                    <a:pt x="508" y="926"/>
                  </a:lnTo>
                  <a:lnTo>
                    <a:pt x="518" y="913"/>
                  </a:lnTo>
                  <a:lnTo>
                    <a:pt x="527" y="899"/>
                  </a:lnTo>
                  <a:lnTo>
                    <a:pt x="535" y="885"/>
                  </a:lnTo>
                  <a:lnTo>
                    <a:pt x="542" y="871"/>
                  </a:lnTo>
                  <a:lnTo>
                    <a:pt x="547" y="855"/>
                  </a:lnTo>
                  <a:lnTo>
                    <a:pt x="553" y="840"/>
                  </a:lnTo>
                  <a:lnTo>
                    <a:pt x="556" y="824"/>
                  </a:lnTo>
                  <a:lnTo>
                    <a:pt x="559" y="807"/>
                  </a:lnTo>
                  <a:lnTo>
                    <a:pt x="560" y="790"/>
                  </a:lnTo>
                  <a:lnTo>
                    <a:pt x="561" y="773"/>
                  </a:lnTo>
                  <a:lnTo>
                    <a:pt x="560" y="752"/>
                  </a:lnTo>
                  <a:lnTo>
                    <a:pt x="559" y="730"/>
                  </a:lnTo>
                  <a:lnTo>
                    <a:pt x="556" y="711"/>
                  </a:lnTo>
                  <a:lnTo>
                    <a:pt x="552" y="693"/>
                  </a:lnTo>
                  <a:lnTo>
                    <a:pt x="545" y="675"/>
                  </a:lnTo>
                  <a:lnTo>
                    <a:pt x="539" y="659"/>
                  </a:lnTo>
                  <a:lnTo>
                    <a:pt x="530" y="644"/>
                  </a:lnTo>
                  <a:lnTo>
                    <a:pt x="521" y="631"/>
                  </a:lnTo>
                  <a:lnTo>
                    <a:pt x="510" y="619"/>
                  </a:lnTo>
                  <a:lnTo>
                    <a:pt x="499" y="607"/>
                  </a:lnTo>
                  <a:lnTo>
                    <a:pt x="487" y="597"/>
                  </a:lnTo>
                  <a:lnTo>
                    <a:pt x="473" y="587"/>
                  </a:lnTo>
                  <a:lnTo>
                    <a:pt x="458" y="579"/>
                  </a:lnTo>
                  <a:lnTo>
                    <a:pt x="443" y="571"/>
                  </a:lnTo>
                  <a:lnTo>
                    <a:pt x="427" y="564"/>
                  </a:lnTo>
                  <a:lnTo>
                    <a:pt x="410" y="557"/>
                  </a:lnTo>
                  <a:lnTo>
                    <a:pt x="391" y="553"/>
                  </a:lnTo>
                  <a:lnTo>
                    <a:pt x="371" y="548"/>
                  </a:lnTo>
                  <a:lnTo>
                    <a:pt x="350" y="545"/>
                  </a:lnTo>
                  <a:lnTo>
                    <a:pt x="328" y="541"/>
                  </a:lnTo>
                  <a:lnTo>
                    <a:pt x="306" y="539"/>
                  </a:lnTo>
                  <a:lnTo>
                    <a:pt x="284" y="537"/>
                  </a:lnTo>
                  <a:lnTo>
                    <a:pt x="259" y="536"/>
                  </a:lnTo>
                  <a:lnTo>
                    <a:pt x="235" y="536"/>
                  </a:lnTo>
                  <a:lnTo>
                    <a:pt x="140" y="536"/>
                  </a:lnTo>
                  <a:lnTo>
                    <a:pt x="140" y="1017"/>
                  </a:lnTo>
                  <a:close/>
                  <a:moveTo>
                    <a:pt x="262" y="60"/>
                  </a:moveTo>
                  <a:lnTo>
                    <a:pt x="140" y="60"/>
                  </a:lnTo>
                  <a:lnTo>
                    <a:pt x="140" y="474"/>
                  </a:lnTo>
                  <a:lnTo>
                    <a:pt x="195" y="474"/>
                  </a:lnTo>
                  <a:lnTo>
                    <a:pt x="229" y="474"/>
                  </a:lnTo>
                  <a:lnTo>
                    <a:pt x="260" y="472"/>
                  </a:lnTo>
                  <a:lnTo>
                    <a:pt x="289" y="471"/>
                  </a:lnTo>
                  <a:lnTo>
                    <a:pt x="314" y="469"/>
                  </a:lnTo>
                  <a:lnTo>
                    <a:pt x="339" y="465"/>
                  </a:lnTo>
                  <a:lnTo>
                    <a:pt x="363" y="460"/>
                  </a:lnTo>
                  <a:lnTo>
                    <a:pt x="386" y="452"/>
                  </a:lnTo>
                  <a:lnTo>
                    <a:pt x="410" y="444"/>
                  </a:lnTo>
                  <a:lnTo>
                    <a:pt x="423" y="436"/>
                  </a:lnTo>
                  <a:lnTo>
                    <a:pt x="436" y="429"/>
                  </a:lnTo>
                  <a:lnTo>
                    <a:pt x="449" y="420"/>
                  </a:lnTo>
                  <a:lnTo>
                    <a:pt x="461" y="412"/>
                  </a:lnTo>
                  <a:lnTo>
                    <a:pt x="471" y="401"/>
                  </a:lnTo>
                  <a:lnTo>
                    <a:pt x="481" y="391"/>
                  </a:lnTo>
                  <a:lnTo>
                    <a:pt x="490" y="379"/>
                  </a:lnTo>
                  <a:lnTo>
                    <a:pt x="498" y="367"/>
                  </a:lnTo>
                  <a:lnTo>
                    <a:pt x="506" y="354"/>
                  </a:lnTo>
                  <a:lnTo>
                    <a:pt x="512" y="340"/>
                  </a:lnTo>
                  <a:lnTo>
                    <a:pt x="518" y="326"/>
                  </a:lnTo>
                  <a:lnTo>
                    <a:pt x="523" y="312"/>
                  </a:lnTo>
                  <a:lnTo>
                    <a:pt x="526" y="297"/>
                  </a:lnTo>
                  <a:lnTo>
                    <a:pt x="529" y="282"/>
                  </a:lnTo>
                  <a:lnTo>
                    <a:pt x="530" y="268"/>
                  </a:lnTo>
                  <a:lnTo>
                    <a:pt x="530" y="252"/>
                  </a:lnTo>
                  <a:lnTo>
                    <a:pt x="530" y="235"/>
                  </a:lnTo>
                  <a:lnTo>
                    <a:pt x="529" y="218"/>
                  </a:lnTo>
                  <a:lnTo>
                    <a:pt x="526" y="202"/>
                  </a:lnTo>
                  <a:lnTo>
                    <a:pt x="523" y="187"/>
                  </a:lnTo>
                  <a:lnTo>
                    <a:pt x="519" y="173"/>
                  </a:lnTo>
                  <a:lnTo>
                    <a:pt x="514" y="160"/>
                  </a:lnTo>
                  <a:lnTo>
                    <a:pt x="507" y="149"/>
                  </a:lnTo>
                  <a:lnTo>
                    <a:pt x="500" y="137"/>
                  </a:lnTo>
                  <a:lnTo>
                    <a:pt x="491" y="126"/>
                  </a:lnTo>
                  <a:lnTo>
                    <a:pt x="482" y="117"/>
                  </a:lnTo>
                  <a:lnTo>
                    <a:pt x="472" y="108"/>
                  </a:lnTo>
                  <a:lnTo>
                    <a:pt x="462" y="100"/>
                  </a:lnTo>
                  <a:lnTo>
                    <a:pt x="450" y="92"/>
                  </a:lnTo>
                  <a:lnTo>
                    <a:pt x="437" y="86"/>
                  </a:lnTo>
                  <a:lnTo>
                    <a:pt x="423" y="81"/>
                  </a:lnTo>
                  <a:lnTo>
                    <a:pt x="410" y="77"/>
                  </a:lnTo>
                  <a:lnTo>
                    <a:pt x="394" y="72"/>
                  </a:lnTo>
                  <a:lnTo>
                    <a:pt x="378" y="69"/>
                  </a:lnTo>
                  <a:lnTo>
                    <a:pt x="361" y="66"/>
                  </a:lnTo>
                  <a:lnTo>
                    <a:pt x="343" y="64"/>
                  </a:lnTo>
                  <a:lnTo>
                    <a:pt x="324" y="62"/>
                  </a:lnTo>
                  <a:lnTo>
                    <a:pt x="305" y="61"/>
                  </a:lnTo>
                  <a:lnTo>
                    <a:pt x="284" y="60"/>
                  </a:lnTo>
                  <a:lnTo>
                    <a:pt x="262" y="60"/>
                  </a:lnTo>
                  <a:close/>
                  <a:moveTo>
                    <a:pt x="0" y="0"/>
                  </a:moveTo>
                  <a:lnTo>
                    <a:pt x="318" y="0"/>
                  </a:lnTo>
                  <a:lnTo>
                    <a:pt x="346" y="0"/>
                  </a:lnTo>
                  <a:lnTo>
                    <a:pt x="374" y="1"/>
                  </a:lnTo>
                  <a:lnTo>
                    <a:pt x="400" y="3"/>
                  </a:lnTo>
                  <a:lnTo>
                    <a:pt x="425" y="5"/>
                  </a:lnTo>
                  <a:lnTo>
                    <a:pt x="449" y="9"/>
                  </a:lnTo>
                  <a:lnTo>
                    <a:pt x="471" y="12"/>
                  </a:lnTo>
                  <a:lnTo>
                    <a:pt x="491" y="16"/>
                  </a:lnTo>
                  <a:lnTo>
                    <a:pt x="511" y="20"/>
                  </a:lnTo>
                  <a:lnTo>
                    <a:pt x="530" y="27"/>
                  </a:lnTo>
                  <a:lnTo>
                    <a:pt x="548" y="33"/>
                  </a:lnTo>
                  <a:lnTo>
                    <a:pt x="564" y="40"/>
                  </a:lnTo>
                  <a:lnTo>
                    <a:pt x="580" y="49"/>
                  </a:lnTo>
                  <a:lnTo>
                    <a:pt x="594" y="57"/>
                  </a:lnTo>
                  <a:lnTo>
                    <a:pt x="607" y="68"/>
                  </a:lnTo>
                  <a:lnTo>
                    <a:pt x="618" y="79"/>
                  </a:lnTo>
                  <a:lnTo>
                    <a:pt x="629" y="89"/>
                  </a:lnTo>
                  <a:lnTo>
                    <a:pt x="639" y="103"/>
                  </a:lnTo>
                  <a:lnTo>
                    <a:pt x="647" y="116"/>
                  </a:lnTo>
                  <a:lnTo>
                    <a:pt x="653" y="131"/>
                  </a:lnTo>
                  <a:lnTo>
                    <a:pt x="659" y="147"/>
                  </a:lnTo>
                  <a:lnTo>
                    <a:pt x="664" y="163"/>
                  </a:lnTo>
                  <a:lnTo>
                    <a:pt x="666" y="181"/>
                  </a:lnTo>
                  <a:lnTo>
                    <a:pt x="668" y="199"/>
                  </a:lnTo>
                  <a:lnTo>
                    <a:pt x="669" y="219"/>
                  </a:lnTo>
                  <a:lnTo>
                    <a:pt x="669" y="232"/>
                  </a:lnTo>
                  <a:lnTo>
                    <a:pt x="668" y="244"/>
                  </a:lnTo>
                  <a:lnTo>
                    <a:pt x="666" y="257"/>
                  </a:lnTo>
                  <a:lnTo>
                    <a:pt x="665" y="270"/>
                  </a:lnTo>
                  <a:lnTo>
                    <a:pt x="662" y="282"/>
                  </a:lnTo>
                  <a:lnTo>
                    <a:pt x="659" y="294"/>
                  </a:lnTo>
                  <a:lnTo>
                    <a:pt x="655" y="306"/>
                  </a:lnTo>
                  <a:lnTo>
                    <a:pt x="651" y="318"/>
                  </a:lnTo>
                  <a:lnTo>
                    <a:pt x="641" y="339"/>
                  </a:lnTo>
                  <a:lnTo>
                    <a:pt x="629" y="360"/>
                  </a:lnTo>
                  <a:lnTo>
                    <a:pt x="614" y="380"/>
                  </a:lnTo>
                  <a:lnTo>
                    <a:pt x="599" y="398"/>
                  </a:lnTo>
                  <a:lnTo>
                    <a:pt x="581" y="415"/>
                  </a:lnTo>
                  <a:lnTo>
                    <a:pt x="561" y="431"/>
                  </a:lnTo>
                  <a:lnTo>
                    <a:pt x="541" y="446"/>
                  </a:lnTo>
                  <a:lnTo>
                    <a:pt x="519" y="460"/>
                  </a:lnTo>
                  <a:lnTo>
                    <a:pt x="498" y="470"/>
                  </a:lnTo>
                  <a:lnTo>
                    <a:pt x="473" y="480"/>
                  </a:lnTo>
                  <a:lnTo>
                    <a:pt x="448" y="488"/>
                  </a:lnTo>
                  <a:lnTo>
                    <a:pt x="419" y="497"/>
                  </a:lnTo>
                  <a:lnTo>
                    <a:pt x="431" y="497"/>
                  </a:lnTo>
                  <a:lnTo>
                    <a:pt x="443" y="499"/>
                  </a:lnTo>
                  <a:lnTo>
                    <a:pt x="454" y="500"/>
                  </a:lnTo>
                  <a:lnTo>
                    <a:pt x="467" y="502"/>
                  </a:lnTo>
                  <a:lnTo>
                    <a:pt x="480" y="504"/>
                  </a:lnTo>
                  <a:lnTo>
                    <a:pt x="492" y="508"/>
                  </a:lnTo>
                  <a:lnTo>
                    <a:pt x="506" y="511"/>
                  </a:lnTo>
                  <a:lnTo>
                    <a:pt x="520" y="515"/>
                  </a:lnTo>
                  <a:lnTo>
                    <a:pt x="533" y="519"/>
                  </a:lnTo>
                  <a:lnTo>
                    <a:pt x="545" y="522"/>
                  </a:lnTo>
                  <a:lnTo>
                    <a:pt x="558" y="528"/>
                  </a:lnTo>
                  <a:lnTo>
                    <a:pt x="570" y="533"/>
                  </a:lnTo>
                  <a:lnTo>
                    <a:pt x="580" y="538"/>
                  </a:lnTo>
                  <a:lnTo>
                    <a:pt x="591" y="545"/>
                  </a:lnTo>
                  <a:lnTo>
                    <a:pt x="601" y="551"/>
                  </a:lnTo>
                  <a:lnTo>
                    <a:pt x="612" y="557"/>
                  </a:lnTo>
                  <a:lnTo>
                    <a:pt x="623" y="565"/>
                  </a:lnTo>
                  <a:lnTo>
                    <a:pt x="632" y="572"/>
                  </a:lnTo>
                  <a:lnTo>
                    <a:pt x="642" y="581"/>
                  </a:lnTo>
                  <a:lnTo>
                    <a:pt x="650" y="590"/>
                  </a:lnTo>
                  <a:lnTo>
                    <a:pt x="659" y="600"/>
                  </a:lnTo>
                  <a:lnTo>
                    <a:pt x="667" y="609"/>
                  </a:lnTo>
                  <a:lnTo>
                    <a:pt x="675" y="621"/>
                  </a:lnTo>
                  <a:lnTo>
                    <a:pt x="681" y="632"/>
                  </a:lnTo>
                  <a:lnTo>
                    <a:pt x="687" y="644"/>
                  </a:lnTo>
                  <a:lnTo>
                    <a:pt x="693" y="657"/>
                  </a:lnTo>
                  <a:lnTo>
                    <a:pt x="698" y="670"/>
                  </a:lnTo>
                  <a:lnTo>
                    <a:pt x="701" y="684"/>
                  </a:lnTo>
                  <a:lnTo>
                    <a:pt x="704" y="699"/>
                  </a:lnTo>
                  <a:lnTo>
                    <a:pt x="706" y="713"/>
                  </a:lnTo>
                  <a:lnTo>
                    <a:pt x="707" y="729"/>
                  </a:lnTo>
                  <a:lnTo>
                    <a:pt x="707" y="746"/>
                  </a:lnTo>
                  <a:lnTo>
                    <a:pt x="707" y="767"/>
                  </a:lnTo>
                  <a:lnTo>
                    <a:pt x="705" y="787"/>
                  </a:lnTo>
                  <a:lnTo>
                    <a:pt x="703" y="807"/>
                  </a:lnTo>
                  <a:lnTo>
                    <a:pt x="699" y="825"/>
                  </a:lnTo>
                  <a:lnTo>
                    <a:pt x="695" y="844"/>
                  </a:lnTo>
                  <a:lnTo>
                    <a:pt x="688" y="862"/>
                  </a:lnTo>
                  <a:lnTo>
                    <a:pt x="681" y="879"/>
                  </a:lnTo>
                  <a:lnTo>
                    <a:pt x="672" y="896"/>
                  </a:lnTo>
                  <a:lnTo>
                    <a:pt x="664" y="913"/>
                  </a:lnTo>
                  <a:lnTo>
                    <a:pt x="653" y="929"/>
                  </a:lnTo>
                  <a:lnTo>
                    <a:pt x="642" y="944"/>
                  </a:lnTo>
                  <a:lnTo>
                    <a:pt x="629" y="959"/>
                  </a:lnTo>
                  <a:lnTo>
                    <a:pt x="615" y="973"/>
                  </a:lnTo>
                  <a:lnTo>
                    <a:pt x="599" y="987"/>
                  </a:lnTo>
                  <a:lnTo>
                    <a:pt x="583" y="1000"/>
                  </a:lnTo>
                  <a:lnTo>
                    <a:pt x="566" y="1013"/>
                  </a:lnTo>
                  <a:lnTo>
                    <a:pt x="556" y="1019"/>
                  </a:lnTo>
                  <a:lnTo>
                    <a:pt x="545" y="1025"/>
                  </a:lnTo>
                  <a:lnTo>
                    <a:pt x="534" y="1032"/>
                  </a:lnTo>
                  <a:lnTo>
                    <a:pt x="522" y="1037"/>
                  </a:lnTo>
                  <a:lnTo>
                    <a:pt x="497" y="1047"/>
                  </a:lnTo>
                  <a:lnTo>
                    <a:pt x="470" y="1055"/>
                  </a:lnTo>
                  <a:lnTo>
                    <a:pt x="444" y="1062"/>
                  </a:lnTo>
                  <a:lnTo>
                    <a:pt x="417" y="1066"/>
                  </a:lnTo>
                  <a:lnTo>
                    <a:pt x="390" y="1070"/>
                  </a:lnTo>
                  <a:lnTo>
                    <a:pt x="361" y="1073"/>
                  </a:lnTo>
                  <a:lnTo>
                    <a:pt x="234" y="1075"/>
                  </a:lnTo>
                  <a:lnTo>
                    <a:pt x="0" y="10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Freeform 46"/>
            <p:cNvSpPr>
              <a:spLocks noEditPoints="1"/>
            </p:cNvSpPr>
            <p:nvPr userDrawn="1"/>
          </p:nvSpPr>
          <p:spPr bwMode="auto">
            <a:xfrm>
              <a:off x="1977" y="1594"/>
              <a:ext cx="69" cy="66"/>
            </a:xfrm>
            <a:custGeom>
              <a:avLst/>
              <a:gdLst>
                <a:gd name="T0" fmla="*/ 5 w 1181"/>
                <a:gd name="T1" fmla="*/ 52 h 1122"/>
                <a:gd name="T2" fmla="*/ 2 w 1181"/>
                <a:gd name="T3" fmla="*/ 45 h 1122"/>
                <a:gd name="T4" fmla="*/ 0 w 1181"/>
                <a:gd name="T5" fmla="*/ 37 h 1122"/>
                <a:gd name="T6" fmla="*/ 0 w 1181"/>
                <a:gd name="T7" fmla="*/ 28 h 1122"/>
                <a:gd name="T8" fmla="*/ 3 w 1181"/>
                <a:gd name="T9" fmla="*/ 20 h 1122"/>
                <a:gd name="T10" fmla="*/ 7 w 1181"/>
                <a:gd name="T11" fmla="*/ 13 h 1122"/>
                <a:gd name="T12" fmla="*/ 12 w 1181"/>
                <a:gd name="T13" fmla="*/ 7 h 1122"/>
                <a:gd name="T14" fmla="*/ 19 w 1181"/>
                <a:gd name="T15" fmla="*/ 3 h 1122"/>
                <a:gd name="T16" fmla="*/ 27 w 1181"/>
                <a:gd name="T17" fmla="*/ 1 h 1122"/>
                <a:gd name="T18" fmla="*/ 36 w 1181"/>
                <a:gd name="T19" fmla="*/ 0 h 1122"/>
                <a:gd name="T20" fmla="*/ 44 w 1181"/>
                <a:gd name="T21" fmla="*/ 1 h 1122"/>
                <a:gd name="T22" fmla="*/ 52 w 1181"/>
                <a:gd name="T23" fmla="*/ 4 h 1122"/>
                <a:gd name="T24" fmla="*/ 58 w 1181"/>
                <a:gd name="T25" fmla="*/ 8 h 1122"/>
                <a:gd name="T26" fmla="*/ 64 w 1181"/>
                <a:gd name="T27" fmla="*/ 13 h 1122"/>
                <a:gd name="T28" fmla="*/ 67 w 1181"/>
                <a:gd name="T29" fmla="*/ 21 h 1122"/>
                <a:gd name="T30" fmla="*/ 69 w 1181"/>
                <a:gd name="T31" fmla="*/ 30 h 1122"/>
                <a:gd name="T32" fmla="*/ 69 w 1181"/>
                <a:gd name="T33" fmla="*/ 37 h 1122"/>
                <a:gd name="T34" fmla="*/ 68 w 1181"/>
                <a:gd name="T35" fmla="*/ 42 h 1122"/>
                <a:gd name="T36" fmla="*/ 66 w 1181"/>
                <a:gd name="T37" fmla="*/ 48 h 1122"/>
                <a:gd name="T38" fmla="*/ 63 w 1181"/>
                <a:gd name="T39" fmla="*/ 52 h 1122"/>
                <a:gd name="T40" fmla="*/ 59 w 1181"/>
                <a:gd name="T41" fmla="*/ 57 h 1122"/>
                <a:gd name="T42" fmla="*/ 55 w 1181"/>
                <a:gd name="T43" fmla="*/ 60 h 1122"/>
                <a:gd name="T44" fmla="*/ 50 w 1181"/>
                <a:gd name="T45" fmla="*/ 63 h 1122"/>
                <a:gd name="T46" fmla="*/ 45 w 1181"/>
                <a:gd name="T47" fmla="*/ 65 h 1122"/>
                <a:gd name="T48" fmla="*/ 39 w 1181"/>
                <a:gd name="T49" fmla="*/ 66 h 1122"/>
                <a:gd name="T50" fmla="*/ 32 w 1181"/>
                <a:gd name="T51" fmla="*/ 66 h 1122"/>
                <a:gd name="T52" fmla="*/ 23 w 1181"/>
                <a:gd name="T53" fmla="*/ 65 h 1122"/>
                <a:gd name="T54" fmla="*/ 16 w 1181"/>
                <a:gd name="T55" fmla="*/ 62 h 1122"/>
                <a:gd name="T56" fmla="*/ 9 w 1181"/>
                <a:gd name="T57" fmla="*/ 57 h 1122"/>
                <a:gd name="T58" fmla="*/ 20 w 1181"/>
                <a:gd name="T59" fmla="*/ 59 h 1122"/>
                <a:gd name="T60" fmla="*/ 26 w 1181"/>
                <a:gd name="T61" fmla="*/ 61 h 1122"/>
                <a:gd name="T62" fmla="*/ 32 w 1181"/>
                <a:gd name="T63" fmla="*/ 63 h 1122"/>
                <a:gd name="T64" fmla="*/ 39 w 1181"/>
                <a:gd name="T65" fmla="*/ 63 h 1122"/>
                <a:gd name="T66" fmla="*/ 46 w 1181"/>
                <a:gd name="T67" fmla="*/ 60 h 1122"/>
                <a:gd name="T68" fmla="*/ 51 w 1181"/>
                <a:gd name="T69" fmla="*/ 56 h 1122"/>
                <a:gd name="T70" fmla="*/ 55 w 1181"/>
                <a:gd name="T71" fmla="*/ 50 h 1122"/>
                <a:gd name="T72" fmla="*/ 58 w 1181"/>
                <a:gd name="T73" fmla="*/ 44 h 1122"/>
                <a:gd name="T74" fmla="*/ 60 w 1181"/>
                <a:gd name="T75" fmla="*/ 37 h 1122"/>
                <a:gd name="T76" fmla="*/ 60 w 1181"/>
                <a:gd name="T77" fmla="*/ 30 h 1122"/>
                <a:gd name="T78" fmla="*/ 59 w 1181"/>
                <a:gd name="T79" fmla="*/ 22 h 1122"/>
                <a:gd name="T80" fmla="*/ 55 w 1181"/>
                <a:gd name="T81" fmla="*/ 13 h 1122"/>
                <a:gd name="T82" fmla="*/ 52 w 1181"/>
                <a:gd name="T83" fmla="*/ 9 h 1122"/>
                <a:gd name="T84" fmla="*/ 48 w 1181"/>
                <a:gd name="T85" fmla="*/ 7 h 1122"/>
                <a:gd name="T86" fmla="*/ 44 w 1181"/>
                <a:gd name="T87" fmla="*/ 5 h 1122"/>
                <a:gd name="T88" fmla="*/ 38 w 1181"/>
                <a:gd name="T89" fmla="*/ 3 h 1122"/>
                <a:gd name="T90" fmla="*/ 32 w 1181"/>
                <a:gd name="T91" fmla="*/ 3 h 1122"/>
                <a:gd name="T92" fmla="*/ 25 w 1181"/>
                <a:gd name="T93" fmla="*/ 5 h 1122"/>
                <a:gd name="T94" fmla="*/ 20 w 1181"/>
                <a:gd name="T95" fmla="*/ 8 h 1122"/>
                <a:gd name="T96" fmla="*/ 15 w 1181"/>
                <a:gd name="T97" fmla="*/ 13 h 1122"/>
                <a:gd name="T98" fmla="*/ 12 w 1181"/>
                <a:gd name="T99" fmla="*/ 19 h 1122"/>
                <a:gd name="T100" fmla="*/ 10 w 1181"/>
                <a:gd name="T101" fmla="*/ 26 h 1122"/>
                <a:gd name="T102" fmla="*/ 9 w 1181"/>
                <a:gd name="T103" fmla="*/ 34 h 1122"/>
                <a:gd name="T104" fmla="*/ 10 w 1181"/>
                <a:gd name="T105" fmla="*/ 42 h 1122"/>
                <a:gd name="T106" fmla="*/ 12 w 1181"/>
                <a:gd name="T107" fmla="*/ 49 h 1122"/>
                <a:gd name="T108" fmla="*/ 15 w 1181"/>
                <a:gd name="T109" fmla="*/ 54 h 112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181" h="1122">
                  <a:moveTo>
                    <a:pt x="159" y="969"/>
                  </a:moveTo>
                  <a:lnTo>
                    <a:pt x="140" y="950"/>
                  </a:lnTo>
                  <a:lnTo>
                    <a:pt x="123" y="931"/>
                  </a:lnTo>
                  <a:lnTo>
                    <a:pt x="106" y="909"/>
                  </a:lnTo>
                  <a:lnTo>
                    <a:pt x="91" y="887"/>
                  </a:lnTo>
                  <a:lnTo>
                    <a:pt x="76" y="865"/>
                  </a:lnTo>
                  <a:lnTo>
                    <a:pt x="64" y="840"/>
                  </a:lnTo>
                  <a:lnTo>
                    <a:pt x="52" y="816"/>
                  </a:lnTo>
                  <a:lnTo>
                    <a:pt x="40" y="790"/>
                  </a:lnTo>
                  <a:lnTo>
                    <a:pt x="31" y="764"/>
                  </a:lnTo>
                  <a:lnTo>
                    <a:pt x="23" y="737"/>
                  </a:lnTo>
                  <a:lnTo>
                    <a:pt x="16" y="710"/>
                  </a:lnTo>
                  <a:lnTo>
                    <a:pt x="11" y="683"/>
                  </a:lnTo>
                  <a:lnTo>
                    <a:pt x="5" y="655"/>
                  </a:lnTo>
                  <a:lnTo>
                    <a:pt x="2" y="626"/>
                  </a:lnTo>
                  <a:lnTo>
                    <a:pt x="0" y="595"/>
                  </a:lnTo>
                  <a:lnTo>
                    <a:pt x="0" y="563"/>
                  </a:lnTo>
                  <a:lnTo>
                    <a:pt x="0" y="533"/>
                  </a:lnTo>
                  <a:lnTo>
                    <a:pt x="2" y="502"/>
                  </a:lnTo>
                  <a:lnTo>
                    <a:pt x="5" y="471"/>
                  </a:lnTo>
                  <a:lnTo>
                    <a:pt x="11" y="442"/>
                  </a:lnTo>
                  <a:lnTo>
                    <a:pt x="16" y="414"/>
                  </a:lnTo>
                  <a:lnTo>
                    <a:pt x="24" y="386"/>
                  </a:lnTo>
                  <a:lnTo>
                    <a:pt x="33" y="359"/>
                  </a:lnTo>
                  <a:lnTo>
                    <a:pt x="43" y="332"/>
                  </a:lnTo>
                  <a:lnTo>
                    <a:pt x="55" y="307"/>
                  </a:lnTo>
                  <a:lnTo>
                    <a:pt x="68" y="281"/>
                  </a:lnTo>
                  <a:lnTo>
                    <a:pt x="82" y="258"/>
                  </a:lnTo>
                  <a:lnTo>
                    <a:pt x="97" y="234"/>
                  </a:lnTo>
                  <a:lnTo>
                    <a:pt x="113" y="213"/>
                  </a:lnTo>
                  <a:lnTo>
                    <a:pt x="130" y="192"/>
                  </a:lnTo>
                  <a:lnTo>
                    <a:pt x="149" y="172"/>
                  </a:lnTo>
                  <a:lnTo>
                    <a:pt x="169" y="152"/>
                  </a:lnTo>
                  <a:lnTo>
                    <a:pt x="190" y="135"/>
                  </a:lnTo>
                  <a:lnTo>
                    <a:pt x="210" y="118"/>
                  </a:lnTo>
                  <a:lnTo>
                    <a:pt x="232" y="103"/>
                  </a:lnTo>
                  <a:lnTo>
                    <a:pt x="254" y="88"/>
                  </a:lnTo>
                  <a:lnTo>
                    <a:pt x="279" y="74"/>
                  </a:lnTo>
                  <a:lnTo>
                    <a:pt x="303" y="62"/>
                  </a:lnTo>
                  <a:lnTo>
                    <a:pt x="327" y="51"/>
                  </a:lnTo>
                  <a:lnTo>
                    <a:pt x="354" y="40"/>
                  </a:lnTo>
                  <a:lnTo>
                    <a:pt x="380" y="31"/>
                  </a:lnTo>
                  <a:lnTo>
                    <a:pt x="408" y="22"/>
                  </a:lnTo>
                  <a:lnTo>
                    <a:pt x="435" y="16"/>
                  </a:lnTo>
                  <a:lnTo>
                    <a:pt x="464" y="9"/>
                  </a:lnTo>
                  <a:lnTo>
                    <a:pt x="493" y="5"/>
                  </a:lnTo>
                  <a:lnTo>
                    <a:pt x="522" y="2"/>
                  </a:lnTo>
                  <a:lnTo>
                    <a:pt x="552" y="1"/>
                  </a:lnTo>
                  <a:lnTo>
                    <a:pt x="583" y="0"/>
                  </a:lnTo>
                  <a:lnTo>
                    <a:pt x="611" y="1"/>
                  </a:lnTo>
                  <a:lnTo>
                    <a:pt x="640" y="2"/>
                  </a:lnTo>
                  <a:lnTo>
                    <a:pt x="668" y="4"/>
                  </a:lnTo>
                  <a:lnTo>
                    <a:pt x="696" y="8"/>
                  </a:lnTo>
                  <a:lnTo>
                    <a:pt x="724" y="13"/>
                  </a:lnTo>
                  <a:lnTo>
                    <a:pt x="751" y="18"/>
                  </a:lnTo>
                  <a:lnTo>
                    <a:pt x="779" y="25"/>
                  </a:lnTo>
                  <a:lnTo>
                    <a:pt x="805" y="33"/>
                  </a:lnTo>
                  <a:lnTo>
                    <a:pt x="832" y="41"/>
                  </a:lnTo>
                  <a:lnTo>
                    <a:pt x="857" y="51"/>
                  </a:lnTo>
                  <a:lnTo>
                    <a:pt x="882" y="61"/>
                  </a:lnTo>
                  <a:lnTo>
                    <a:pt x="907" y="73"/>
                  </a:lnTo>
                  <a:lnTo>
                    <a:pt x="931" y="86"/>
                  </a:lnTo>
                  <a:lnTo>
                    <a:pt x="953" y="100"/>
                  </a:lnTo>
                  <a:lnTo>
                    <a:pt x="976" y="114"/>
                  </a:lnTo>
                  <a:lnTo>
                    <a:pt x="998" y="130"/>
                  </a:lnTo>
                  <a:lnTo>
                    <a:pt x="1018" y="147"/>
                  </a:lnTo>
                  <a:lnTo>
                    <a:pt x="1037" y="165"/>
                  </a:lnTo>
                  <a:lnTo>
                    <a:pt x="1055" y="186"/>
                  </a:lnTo>
                  <a:lnTo>
                    <a:pt x="1072" y="206"/>
                  </a:lnTo>
                  <a:lnTo>
                    <a:pt x="1089" y="227"/>
                  </a:lnTo>
                  <a:lnTo>
                    <a:pt x="1104" y="250"/>
                  </a:lnTo>
                  <a:lnTo>
                    <a:pt x="1118" y="274"/>
                  </a:lnTo>
                  <a:lnTo>
                    <a:pt x="1131" y="299"/>
                  </a:lnTo>
                  <a:lnTo>
                    <a:pt x="1143" y="326"/>
                  </a:lnTo>
                  <a:lnTo>
                    <a:pt x="1153" y="353"/>
                  </a:lnTo>
                  <a:lnTo>
                    <a:pt x="1161" y="381"/>
                  </a:lnTo>
                  <a:lnTo>
                    <a:pt x="1168" y="411"/>
                  </a:lnTo>
                  <a:lnTo>
                    <a:pt x="1174" y="441"/>
                  </a:lnTo>
                  <a:lnTo>
                    <a:pt x="1178" y="473"/>
                  </a:lnTo>
                  <a:lnTo>
                    <a:pt x="1180" y="506"/>
                  </a:lnTo>
                  <a:lnTo>
                    <a:pt x="1181" y="540"/>
                  </a:lnTo>
                  <a:lnTo>
                    <a:pt x="1181" y="561"/>
                  </a:lnTo>
                  <a:lnTo>
                    <a:pt x="1180" y="581"/>
                  </a:lnTo>
                  <a:lnTo>
                    <a:pt x="1178" y="603"/>
                  </a:lnTo>
                  <a:lnTo>
                    <a:pt x="1176" y="623"/>
                  </a:lnTo>
                  <a:lnTo>
                    <a:pt x="1174" y="643"/>
                  </a:lnTo>
                  <a:lnTo>
                    <a:pt x="1170" y="662"/>
                  </a:lnTo>
                  <a:lnTo>
                    <a:pt x="1166" y="682"/>
                  </a:lnTo>
                  <a:lnTo>
                    <a:pt x="1161" y="701"/>
                  </a:lnTo>
                  <a:lnTo>
                    <a:pt x="1156" y="719"/>
                  </a:lnTo>
                  <a:lnTo>
                    <a:pt x="1150" y="739"/>
                  </a:lnTo>
                  <a:lnTo>
                    <a:pt x="1144" y="757"/>
                  </a:lnTo>
                  <a:lnTo>
                    <a:pt x="1137" y="775"/>
                  </a:lnTo>
                  <a:lnTo>
                    <a:pt x="1129" y="793"/>
                  </a:lnTo>
                  <a:lnTo>
                    <a:pt x="1122" y="810"/>
                  </a:lnTo>
                  <a:lnTo>
                    <a:pt x="1112" y="827"/>
                  </a:lnTo>
                  <a:lnTo>
                    <a:pt x="1104" y="844"/>
                  </a:lnTo>
                  <a:lnTo>
                    <a:pt x="1094" y="860"/>
                  </a:lnTo>
                  <a:lnTo>
                    <a:pt x="1084" y="875"/>
                  </a:lnTo>
                  <a:lnTo>
                    <a:pt x="1073" y="891"/>
                  </a:lnTo>
                  <a:lnTo>
                    <a:pt x="1063" y="906"/>
                  </a:lnTo>
                  <a:lnTo>
                    <a:pt x="1051" y="921"/>
                  </a:lnTo>
                  <a:lnTo>
                    <a:pt x="1038" y="935"/>
                  </a:lnTo>
                  <a:lnTo>
                    <a:pt x="1025" y="948"/>
                  </a:lnTo>
                  <a:lnTo>
                    <a:pt x="1013" y="961"/>
                  </a:lnTo>
                  <a:lnTo>
                    <a:pt x="999" y="974"/>
                  </a:lnTo>
                  <a:lnTo>
                    <a:pt x="985" y="986"/>
                  </a:lnTo>
                  <a:lnTo>
                    <a:pt x="970" y="998"/>
                  </a:lnTo>
                  <a:lnTo>
                    <a:pt x="956" y="1009"/>
                  </a:lnTo>
                  <a:lnTo>
                    <a:pt x="940" y="1020"/>
                  </a:lnTo>
                  <a:lnTo>
                    <a:pt x="924" y="1029"/>
                  </a:lnTo>
                  <a:lnTo>
                    <a:pt x="907" y="1040"/>
                  </a:lnTo>
                  <a:lnTo>
                    <a:pt x="890" y="1048"/>
                  </a:lnTo>
                  <a:lnTo>
                    <a:pt x="873" y="1058"/>
                  </a:lnTo>
                  <a:lnTo>
                    <a:pt x="855" y="1065"/>
                  </a:lnTo>
                  <a:lnTo>
                    <a:pt x="837" y="1074"/>
                  </a:lnTo>
                  <a:lnTo>
                    <a:pt x="819" y="1080"/>
                  </a:lnTo>
                  <a:lnTo>
                    <a:pt x="801" y="1088"/>
                  </a:lnTo>
                  <a:lnTo>
                    <a:pt x="782" y="1093"/>
                  </a:lnTo>
                  <a:lnTo>
                    <a:pt x="763" y="1098"/>
                  </a:lnTo>
                  <a:lnTo>
                    <a:pt x="744" y="1104"/>
                  </a:lnTo>
                  <a:lnTo>
                    <a:pt x="725" y="1108"/>
                  </a:lnTo>
                  <a:lnTo>
                    <a:pt x="704" y="1111"/>
                  </a:lnTo>
                  <a:lnTo>
                    <a:pt x="684" y="1114"/>
                  </a:lnTo>
                  <a:lnTo>
                    <a:pt x="664" y="1117"/>
                  </a:lnTo>
                  <a:lnTo>
                    <a:pt x="644" y="1120"/>
                  </a:lnTo>
                  <a:lnTo>
                    <a:pt x="623" y="1121"/>
                  </a:lnTo>
                  <a:lnTo>
                    <a:pt x="602" y="1122"/>
                  </a:lnTo>
                  <a:lnTo>
                    <a:pt x="581" y="1122"/>
                  </a:lnTo>
                  <a:lnTo>
                    <a:pt x="549" y="1121"/>
                  </a:lnTo>
                  <a:lnTo>
                    <a:pt x="517" y="1120"/>
                  </a:lnTo>
                  <a:lnTo>
                    <a:pt x="486" y="1116"/>
                  </a:lnTo>
                  <a:lnTo>
                    <a:pt x="457" y="1112"/>
                  </a:lnTo>
                  <a:lnTo>
                    <a:pt x="428" y="1107"/>
                  </a:lnTo>
                  <a:lnTo>
                    <a:pt x="399" y="1099"/>
                  </a:lnTo>
                  <a:lnTo>
                    <a:pt x="371" y="1092"/>
                  </a:lnTo>
                  <a:lnTo>
                    <a:pt x="344" y="1084"/>
                  </a:lnTo>
                  <a:lnTo>
                    <a:pt x="317" y="1073"/>
                  </a:lnTo>
                  <a:lnTo>
                    <a:pt x="291" y="1061"/>
                  </a:lnTo>
                  <a:lnTo>
                    <a:pt x="267" y="1048"/>
                  </a:lnTo>
                  <a:lnTo>
                    <a:pt x="244" y="1035"/>
                  </a:lnTo>
                  <a:lnTo>
                    <a:pt x="221" y="1020"/>
                  </a:lnTo>
                  <a:lnTo>
                    <a:pt x="199" y="1004"/>
                  </a:lnTo>
                  <a:lnTo>
                    <a:pt x="178" y="987"/>
                  </a:lnTo>
                  <a:lnTo>
                    <a:pt x="159" y="969"/>
                  </a:lnTo>
                  <a:close/>
                  <a:moveTo>
                    <a:pt x="279" y="942"/>
                  </a:moveTo>
                  <a:lnTo>
                    <a:pt x="294" y="957"/>
                  </a:lnTo>
                  <a:lnTo>
                    <a:pt x="310" y="972"/>
                  </a:lnTo>
                  <a:lnTo>
                    <a:pt x="327" y="985"/>
                  </a:lnTo>
                  <a:lnTo>
                    <a:pt x="344" y="998"/>
                  </a:lnTo>
                  <a:lnTo>
                    <a:pt x="362" y="1009"/>
                  </a:lnTo>
                  <a:lnTo>
                    <a:pt x="380" y="1020"/>
                  </a:lnTo>
                  <a:lnTo>
                    <a:pt x="398" y="1029"/>
                  </a:lnTo>
                  <a:lnTo>
                    <a:pt x="418" y="1038"/>
                  </a:lnTo>
                  <a:lnTo>
                    <a:pt x="439" y="1045"/>
                  </a:lnTo>
                  <a:lnTo>
                    <a:pt x="459" y="1052"/>
                  </a:lnTo>
                  <a:lnTo>
                    <a:pt x="479" y="1057"/>
                  </a:lnTo>
                  <a:lnTo>
                    <a:pt x="500" y="1061"/>
                  </a:lnTo>
                  <a:lnTo>
                    <a:pt x="521" y="1065"/>
                  </a:lnTo>
                  <a:lnTo>
                    <a:pt x="542" y="1068"/>
                  </a:lnTo>
                  <a:lnTo>
                    <a:pt x="564" y="1069"/>
                  </a:lnTo>
                  <a:lnTo>
                    <a:pt x="586" y="1070"/>
                  </a:lnTo>
                  <a:lnTo>
                    <a:pt x="613" y="1069"/>
                  </a:lnTo>
                  <a:lnTo>
                    <a:pt x="640" y="1067"/>
                  </a:lnTo>
                  <a:lnTo>
                    <a:pt x="665" y="1063"/>
                  </a:lnTo>
                  <a:lnTo>
                    <a:pt x="690" y="1058"/>
                  </a:lnTo>
                  <a:lnTo>
                    <a:pt x="714" y="1051"/>
                  </a:lnTo>
                  <a:lnTo>
                    <a:pt x="737" y="1042"/>
                  </a:lnTo>
                  <a:lnTo>
                    <a:pt x="760" y="1033"/>
                  </a:lnTo>
                  <a:lnTo>
                    <a:pt x="781" y="1021"/>
                  </a:lnTo>
                  <a:lnTo>
                    <a:pt x="801" y="1009"/>
                  </a:lnTo>
                  <a:lnTo>
                    <a:pt x="821" y="995"/>
                  </a:lnTo>
                  <a:lnTo>
                    <a:pt x="839" y="981"/>
                  </a:lnTo>
                  <a:lnTo>
                    <a:pt x="857" y="966"/>
                  </a:lnTo>
                  <a:lnTo>
                    <a:pt x="874" y="950"/>
                  </a:lnTo>
                  <a:lnTo>
                    <a:pt x="890" y="933"/>
                  </a:lnTo>
                  <a:lnTo>
                    <a:pt x="904" y="915"/>
                  </a:lnTo>
                  <a:lnTo>
                    <a:pt x="917" y="896"/>
                  </a:lnTo>
                  <a:lnTo>
                    <a:pt x="931" y="875"/>
                  </a:lnTo>
                  <a:lnTo>
                    <a:pt x="943" y="855"/>
                  </a:lnTo>
                  <a:lnTo>
                    <a:pt x="954" y="834"/>
                  </a:lnTo>
                  <a:lnTo>
                    <a:pt x="965" y="813"/>
                  </a:lnTo>
                  <a:lnTo>
                    <a:pt x="975" y="792"/>
                  </a:lnTo>
                  <a:lnTo>
                    <a:pt x="984" y="769"/>
                  </a:lnTo>
                  <a:lnTo>
                    <a:pt x="992" y="746"/>
                  </a:lnTo>
                  <a:lnTo>
                    <a:pt x="999" y="723"/>
                  </a:lnTo>
                  <a:lnTo>
                    <a:pt x="1005" y="700"/>
                  </a:lnTo>
                  <a:lnTo>
                    <a:pt x="1011" y="678"/>
                  </a:lnTo>
                  <a:lnTo>
                    <a:pt x="1016" y="656"/>
                  </a:lnTo>
                  <a:lnTo>
                    <a:pt x="1019" y="633"/>
                  </a:lnTo>
                  <a:lnTo>
                    <a:pt x="1022" y="612"/>
                  </a:lnTo>
                  <a:lnTo>
                    <a:pt x="1024" y="592"/>
                  </a:lnTo>
                  <a:lnTo>
                    <a:pt x="1025" y="572"/>
                  </a:lnTo>
                  <a:lnTo>
                    <a:pt x="1025" y="552"/>
                  </a:lnTo>
                  <a:lnTo>
                    <a:pt x="1025" y="514"/>
                  </a:lnTo>
                  <a:lnTo>
                    <a:pt x="1024" y="480"/>
                  </a:lnTo>
                  <a:lnTo>
                    <a:pt x="1021" y="449"/>
                  </a:lnTo>
                  <a:lnTo>
                    <a:pt x="1018" y="420"/>
                  </a:lnTo>
                  <a:lnTo>
                    <a:pt x="1013" y="393"/>
                  </a:lnTo>
                  <a:lnTo>
                    <a:pt x="1006" y="366"/>
                  </a:lnTo>
                  <a:lnTo>
                    <a:pt x="998" y="337"/>
                  </a:lnTo>
                  <a:lnTo>
                    <a:pt x="988" y="310"/>
                  </a:lnTo>
                  <a:lnTo>
                    <a:pt x="976" y="282"/>
                  </a:lnTo>
                  <a:lnTo>
                    <a:pt x="961" y="256"/>
                  </a:lnTo>
                  <a:lnTo>
                    <a:pt x="945" y="229"/>
                  </a:lnTo>
                  <a:lnTo>
                    <a:pt x="926" y="204"/>
                  </a:lnTo>
                  <a:lnTo>
                    <a:pt x="916" y="192"/>
                  </a:lnTo>
                  <a:lnTo>
                    <a:pt x="907" y="181"/>
                  </a:lnTo>
                  <a:lnTo>
                    <a:pt x="895" y="170"/>
                  </a:lnTo>
                  <a:lnTo>
                    <a:pt x="885" y="160"/>
                  </a:lnTo>
                  <a:lnTo>
                    <a:pt x="873" y="149"/>
                  </a:lnTo>
                  <a:lnTo>
                    <a:pt x="861" y="140"/>
                  </a:lnTo>
                  <a:lnTo>
                    <a:pt x="850" y="131"/>
                  </a:lnTo>
                  <a:lnTo>
                    <a:pt x="837" y="123"/>
                  </a:lnTo>
                  <a:lnTo>
                    <a:pt x="824" y="114"/>
                  </a:lnTo>
                  <a:lnTo>
                    <a:pt x="810" y="106"/>
                  </a:lnTo>
                  <a:lnTo>
                    <a:pt x="797" y="100"/>
                  </a:lnTo>
                  <a:lnTo>
                    <a:pt x="783" y="92"/>
                  </a:lnTo>
                  <a:lnTo>
                    <a:pt x="768" y="86"/>
                  </a:lnTo>
                  <a:lnTo>
                    <a:pt x="753" y="80"/>
                  </a:lnTo>
                  <a:lnTo>
                    <a:pt x="738" y="75"/>
                  </a:lnTo>
                  <a:lnTo>
                    <a:pt x="722" y="70"/>
                  </a:lnTo>
                  <a:lnTo>
                    <a:pt x="691" y="62"/>
                  </a:lnTo>
                  <a:lnTo>
                    <a:pt x="660" y="57"/>
                  </a:lnTo>
                  <a:lnTo>
                    <a:pt x="644" y="55"/>
                  </a:lnTo>
                  <a:lnTo>
                    <a:pt x="629" y="53"/>
                  </a:lnTo>
                  <a:lnTo>
                    <a:pt x="613" y="53"/>
                  </a:lnTo>
                  <a:lnTo>
                    <a:pt x="599" y="52"/>
                  </a:lnTo>
                  <a:lnTo>
                    <a:pt x="573" y="53"/>
                  </a:lnTo>
                  <a:lnTo>
                    <a:pt x="549" y="55"/>
                  </a:lnTo>
                  <a:lnTo>
                    <a:pt x="524" y="57"/>
                  </a:lnTo>
                  <a:lnTo>
                    <a:pt x="501" y="61"/>
                  </a:lnTo>
                  <a:lnTo>
                    <a:pt x="478" y="67"/>
                  </a:lnTo>
                  <a:lnTo>
                    <a:pt x="456" y="73"/>
                  </a:lnTo>
                  <a:lnTo>
                    <a:pt x="434" y="80"/>
                  </a:lnTo>
                  <a:lnTo>
                    <a:pt x="413" y="90"/>
                  </a:lnTo>
                  <a:lnTo>
                    <a:pt x="393" y="100"/>
                  </a:lnTo>
                  <a:lnTo>
                    <a:pt x="373" y="111"/>
                  </a:lnTo>
                  <a:lnTo>
                    <a:pt x="355" y="123"/>
                  </a:lnTo>
                  <a:lnTo>
                    <a:pt x="337" y="136"/>
                  </a:lnTo>
                  <a:lnTo>
                    <a:pt x="319" y="149"/>
                  </a:lnTo>
                  <a:lnTo>
                    <a:pt x="303" y="164"/>
                  </a:lnTo>
                  <a:lnTo>
                    <a:pt x="287" y="180"/>
                  </a:lnTo>
                  <a:lnTo>
                    <a:pt x="272" y="197"/>
                  </a:lnTo>
                  <a:lnTo>
                    <a:pt x="258" y="214"/>
                  </a:lnTo>
                  <a:lnTo>
                    <a:pt x="245" y="233"/>
                  </a:lnTo>
                  <a:lnTo>
                    <a:pt x="233" y="253"/>
                  </a:lnTo>
                  <a:lnTo>
                    <a:pt x="221" y="274"/>
                  </a:lnTo>
                  <a:lnTo>
                    <a:pt x="211" y="296"/>
                  </a:lnTo>
                  <a:lnTo>
                    <a:pt x="201" y="318"/>
                  </a:lnTo>
                  <a:lnTo>
                    <a:pt x="192" y="342"/>
                  </a:lnTo>
                  <a:lnTo>
                    <a:pt x="184" y="366"/>
                  </a:lnTo>
                  <a:lnTo>
                    <a:pt x="177" y="390"/>
                  </a:lnTo>
                  <a:lnTo>
                    <a:pt x="172" y="416"/>
                  </a:lnTo>
                  <a:lnTo>
                    <a:pt x="166" y="442"/>
                  </a:lnTo>
                  <a:lnTo>
                    <a:pt x="162" y="469"/>
                  </a:lnTo>
                  <a:lnTo>
                    <a:pt x="159" y="497"/>
                  </a:lnTo>
                  <a:lnTo>
                    <a:pt x="157" y="525"/>
                  </a:lnTo>
                  <a:lnTo>
                    <a:pt x="155" y="553"/>
                  </a:lnTo>
                  <a:lnTo>
                    <a:pt x="155" y="583"/>
                  </a:lnTo>
                  <a:lnTo>
                    <a:pt x="155" y="610"/>
                  </a:lnTo>
                  <a:lnTo>
                    <a:pt x="157" y="638"/>
                  </a:lnTo>
                  <a:lnTo>
                    <a:pt x="159" y="664"/>
                  </a:lnTo>
                  <a:lnTo>
                    <a:pt x="162" y="691"/>
                  </a:lnTo>
                  <a:lnTo>
                    <a:pt x="166" y="716"/>
                  </a:lnTo>
                  <a:lnTo>
                    <a:pt x="172" y="741"/>
                  </a:lnTo>
                  <a:lnTo>
                    <a:pt x="179" y="764"/>
                  </a:lnTo>
                  <a:lnTo>
                    <a:pt x="186" y="787"/>
                  </a:lnTo>
                  <a:lnTo>
                    <a:pt x="195" y="810"/>
                  </a:lnTo>
                  <a:lnTo>
                    <a:pt x="204" y="831"/>
                  </a:lnTo>
                  <a:lnTo>
                    <a:pt x="214" y="851"/>
                  </a:lnTo>
                  <a:lnTo>
                    <a:pt x="226" y="871"/>
                  </a:lnTo>
                  <a:lnTo>
                    <a:pt x="237" y="890"/>
                  </a:lnTo>
                  <a:lnTo>
                    <a:pt x="250" y="908"/>
                  </a:lnTo>
                  <a:lnTo>
                    <a:pt x="264" y="925"/>
                  </a:lnTo>
                  <a:lnTo>
                    <a:pt x="279" y="94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Freeform 47"/>
            <p:cNvSpPr>
              <a:spLocks/>
            </p:cNvSpPr>
            <p:nvPr userDrawn="1"/>
          </p:nvSpPr>
          <p:spPr bwMode="auto">
            <a:xfrm>
              <a:off x="1909" y="1595"/>
              <a:ext cx="55" cy="64"/>
            </a:xfrm>
            <a:custGeom>
              <a:avLst/>
              <a:gdLst>
                <a:gd name="T0" fmla="*/ 4 w 940"/>
                <a:gd name="T1" fmla="*/ 64 h 1081"/>
                <a:gd name="T2" fmla="*/ 2 w 940"/>
                <a:gd name="T3" fmla="*/ 64 h 1081"/>
                <a:gd name="T4" fmla="*/ 0 w 940"/>
                <a:gd name="T5" fmla="*/ 64 h 1081"/>
                <a:gd name="T6" fmla="*/ 0 w 940"/>
                <a:gd name="T7" fmla="*/ 0 h 1081"/>
                <a:gd name="T8" fmla="*/ 55 w 940"/>
                <a:gd name="T9" fmla="*/ 0 h 1081"/>
                <a:gd name="T10" fmla="*/ 55 w 940"/>
                <a:gd name="T11" fmla="*/ 64 h 1081"/>
                <a:gd name="T12" fmla="*/ 53 w 940"/>
                <a:gd name="T13" fmla="*/ 64 h 1081"/>
                <a:gd name="T14" fmla="*/ 53 w 940"/>
                <a:gd name="T15" fmla="*/ 64 h 1081"/>
                <a:gd name="T16" fmla="*/ 52 w 940"/>
                <a:gd name="T17" fmla="*/ 64 h 1081"/>
                <a:gd name="T18" fmla="*/ 51 w 940"/>
                <a:gd name="T19" fmla="*/ 64 h 1081"/>
                <a:gd name="T20" fmla="*/ 50 w 940"/>
                <a:gd name="T21" fmla="*/ 64 h 1081"/>
                <a:gd name="T22" fmla="*/ 48 w 940"/>
                <a:gd name="T23" fmla="*/ 64 h 1081"/>
                <a:gd name="T24" fmla="*/ 47 w 940"/>
                <a:gd name="T25" fmla="*/ 64 h 1081"/>
                <a:gd name="T26" fmla="*/ 47 w 940"/>
                <a:gd name="T27" fmla="*/ 5 h 1081"/>
                <a:gd name="T28" fmla="*/ 46 w 940"/>
                <a:gd name="T29" fmla="*/ 5 h 1081"/>
                <a:gd name="T30" fmla="*/ 45 w 940"/>
                <a:gd name="T31" fmla="*/ 5 h 1081"/>
                <a:gd name="T32" fmla="*/ 44 w 940"/>
                <a:gd name="T33" fmla="*/ 5 h 1081"/>
                <a:gd name="T34" fmla="*/ 43 w 940"/>
                <a:gd name="T35" fmla="*/ 5 h 1081"/>
                <a:gd name="T36" fmla="*/ 42 w 940"/>
                <a:gd name="T37" fmla="*/ 5 h 1081"/>
                <a:gd name="T38" fmla="*/ 40 w 940"/>
                <a:gd name="T39" fmla="*/ 5 h 1081"/>
                <a:gd name="T40" fmla="*/ 39 w 940"/>
                <a:gd name="T41" fmla="*/ 5 h 1081"/>
                <a:gd name="T42" fmla="*/ 37 w 940"/>
                <a:gd name="T43" fmla="*/ 5 h 1081"/>
                <a:gd name="T44" fmla="*/ 36 w 940"/>
                <a:gd name="T45" fmla="*/ 5 h 1081"/>
                <a:gd name="T46" fmla="*/ 34 w 940"/>
                <a:gd name="T47" fmla="*/ 5 h 1081"/>
                <a:gd name="T48" fmla="*/ 33 w 940"/>
                <a:gd name="T49" fmla="*/ 5 h 1081"/>
                <a:gd name="T50" fmla="*/ 32 w 940"/>
                <a:gd name="T51" fmla="*/ 4 h 1081"/>
                <a:gd name="T52" fmla="*/ 30 w 940"/>
                <a:gd name="T53" fmla="*/ 4 h 1081"/>
                <a:gd name="T54" fmla="*/ 29 w 940"/>
                <a:gd name="T55" fmla="*/ 4 h 1081"/>
                <a:gd name="T56" fmla="*/ 28 w 940"/>
                <a:gd name="T57" fmla="*/ 4 h 1081"/>
                <a:gd name="T58" fmla="*/ 28 w 940"/>
                <a:gd name="T59" fmla="*/ 4 h 1081"/>
                <a:gd name="T60" fmla="*/ 27 w 940"/>
                <a:gd name="T61" fmla="*/ 4 h 1081"/>
                <a:gd name="T62" fmla="*/ 26 w 940"/>
                <a:gd name="T63" fmla="*/ 4 h 1081"/>
                <a:gd name="T64" fmla="*/ 25 w 940"/>
                <a:gd name="T65" fmla="*/ 4 h 1081"/>
                <a:gd name="T66" fmla="*/ 24 w 940"/>
                <a:gd name="T67" fmla="*/ 4 h 1081"/>
                <a:gd name="T68" fmla="*/ 22 w 940"/>
                <a:gd name="T69" fmla="*/ 5 h 1081"/>
                <a:gd name="T70" fmla="*/ 21 w 940"/>
                <a:gd name="T71" fmla="*/ 5 h 1081"/>
                <a:gd name="T72" fmla="*/ 19 w 940"/>
                <a:gd name="T73" fmla="*/ 5 h 1081"/>
                <a:gd name="T74" fmla="*/ 18 w 940"/>
                <a:gd name="T75" fmla="*/ 5 h 1081"/>
                <a:gd name="T76" fmla="*/ 16 w 940"/>
                <a:gd name="T77" fmla="*/ 5 h 1081"/>
                <a:gd name="T78" fmla="*/ 15 w 940"/>
                <a:gd name="T79" fmla="*/ 5 h 1081"/>
                <a:gd name="T80" fmla="*/ 14 w 940"/>
                <a:gd name="T81" fmla="*/ 5 h 1081"/>
                <a:gd name="T82" fmla="*/ 12 w 940"/>
                <a:gd name="T83" fmla="*/ 5 h 1081"/>
                <a:gd name="T84" fmla="*/ 11 w 940"/>
                <a:gd name="T85" fmla="*/ 5 h 1081"/>
                <a:gd name="T86" fmla="*/ 10 w 940"/>
                <a:gd name="T87" fmla="*/ 5 h 1081"/>
                <a:gd name="T88" fmla="*/ 9 w 940"/>
                <a:gd name="T89" fmla="*/ 5 h 1081"/>
                <a:gd name="T90" fmla="*/ 8 w 940"/>
                <a:gd name="T91" fmla="*/ 5 h 1081"/>
                <a:gd name="T92" fmla="*/ 8 w 940"/>
                <a:gd name="T93" fmla="*/ 64 h 1081"/>
                <a:gd name="T94" fmla="*/ 6 w 940"/>
                <a:gd name="T95" fmla="*/ 64 h 1081"/>
                <a:gd name="T96" fmla="*/ 6 w 940"/>
                <a:gd name="T97" fmla="*/ 64 h 1081"/>
                <a:gd name="T98" fmla="*/ 5 w 940"/>
                <a:gd name="T99" fmla="*/ 64 h 1081"/>
                <a:gd name="T100" fmla="*/ 4 w 940"/>
                <a:gd name="T101" fmla="*/ 64 h 108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40" h="1081">
                  <a:moveTo>
                    <a:pt x="68" y="1075"/>
                  </a:moveTo>
                  <a:lnTo>
                    <a:pt x="37" y="1078"/>
                  </a:lnTo>
                  <a:lnTo>
                    <a:pt x="0" y="1081"/>
                  </a:lnTo>
                  <a:lnTo>
                    <a:pt x="0" y="0"/>
                  </a:lnTo>
                  <a:lnTo>
                    <a:pt x="940" y="0"/>
                  </a:lnTo>
                  <a:lnTo>
                    <a:pt x="940" y="1081"/>
                  </a:lnTo>
                  <a:lnTo>
                    <a:pt x="913" y="1079"/>
                  </a:lnTo>
                  <a:lnTo>
                    <a:pt x="901" y="1079"/>
                  </a:lnTo>
                  <a:lnTo>
                    <a:pt x="894" y="1078"/>
                  </a:lnTo>
                  <a:lnTo>
                    <a:pt x="871" y="1075"/>
                  </a:lnTo>
                  <a:lnTo>
                    <a:pt x="847" y="1078"/>
                  </a:lnTo>
                  <a:lnTo>
                    <a:pt x="828" y="1079"/>
                  </a:lnTo>
                  <a:lnTo>
                    <a:pt x="803" y="1081"/>
                  </a:lnTo>
                  <a:lnTo>
                    <a:pt x="803" y="80"/>
                  </a:lnTo>
                  <a:lnTo>
                    <a:pt x="787" y="80"/>
                  </a:lnTo>
                  <a:lnTo>
                    <a:pt x="771" y="80"/>
                  </a:lnTo>
                  <a:lnTo>
                    <a:pt x="752" y="80"/>
                  </a:lnTo>
                  <a:lnTo>
                    <a:pt x="732" y="80"/>
                  </a:lnTo>
                  <a:lnTo>
                    <a:pt x="710" y="79"/>
                  </a:lnTo>
                  <a:lnTo>
                    <a:pt x="687" y="79"/>
                  </a:lnTo>
                  <a:lnTo>
                    <a:pt x="662" y="79"/>
                  </a:lnTo>
                  <a:lnTo>
                    <a:pt x="635" y="78"/>
                  </a:lnTo>
                  <a:lnTo>
                    <a:pt x="609" y="78"/>
                  </a:lnTo>
                  <a:lnTo>
                    <a:pt x="583" y="77"/>
                  </a:lnTo>
                  <a:lnTo>
                    <a:pt x="560" y="77"/>
                  </a:lnTo>
                  <a:lnTo>
                    <a:pt x="539" y="76"/>
                  </a:lnTo>
                  <a:lnTo>
                    <a:pt x="520" y="76"/>
                  </a:lnTo>
                  <a:lnTo>
                    <a:pt x="502" y="76"/>
                  </a:lnTo>
                  <a:lnTo>
                    <a:pt x="486" y="76"/>
                  </a:lnTo>
                  <a:lnTo>
                    <a:pt x="471" y="76"/>
                  </a:lnTo>
                  <a:lnTo>
                    <a:pt x="457" y="76"/>
                  </a:lnTo>
                  <a:lnTo>
                    <a:pt x="441" y="76"/>
                  </a:lnTo>
                  <a:lnTo>
                    <a:pt x="423" y="76"/>
                  </a:lnTo>
                  <a:lnTo>
                    <a:pt x="403" y="76"/>
                  </a:lnTo>
                  <a:lnTo>
                    <a:pt x="382" y="77"/>
                  </a:lnTo>
                  <a:lnTo>
                    <a:pt x="358" y="77"/>
                  </a:lnTo>
                  <a:lnTo>
                    <a:pt x="333" y="78"/>
                  </a:lnTo>
                  <a:lnTo>
                    <a:pt x="306" y="78"/>
                  </a:lnTo>
                  <a:lnTo>
                    <a:pt x="279" y="79"/>
                  </a:lnTo>
                  <a:lnTo>
                    <a:pt x="255" y="79"/>
                  </a:lnTo>
                  <a:lnTo>
                    <a:pt x="232" y="79"/>
                  </a:lnTo>
                  <a:lnTo>
                    <a:pt x="209" y="80"/>
                  </a:lnTo>
                  <a:lnTo>
                    <a:pt x="189" y="80"/>
                  </a:lnTo>
                  <a:lnTo>
                    <a:pt x="170" y="80"/>
                  </a:lnTo>
                  <a:lnTo>
                    <a:pt x="153" y="80"/>
                  </a:lnTo>
                  <a:lnTo>
                    <a:pt x="138" y="80"/>
                  </a:lnTo>
                  <a:lnTo>
                    <a:pt x="138" y="1081"/>
                  </a:lnTo>
                  <a:lnTo>
                    <a:pt x="110" y="1079"/>
                  </a:lnTo>
                  <a:lnTo>
                    <a:pt x="98" y="1079"/>
                  </a:lnTo>
                  <a:lnTo>
                    <a:pt x="91" y="1078"/>
                  </a:lnTo>
                  <a:lnTo>
                    <a:pt x="68" y="107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Freeform 48"/>
            <p:cNvSpPr>
              <a:spLocks/>
            </p:cNvSpPr>
            <p:nvPr userDrawn="1"/>
          </p:nvSpPr>
          <p:spPr bwMode="auto">
            <a:xfrm>
              <a:off x="1990" y="774"/>
              <a:ext cx="427" cy="236"/>
            </a:xfrm>
            <a:custGeom>
              <a:avLst/>
              <a:gdLst>
                <a:gd name="T0" fmla="*/ 208 w 7283"/>
                <a:gd name="T1" fmla="*/ 195 h 4012"/>
                <a:gd name="T2" fmla="*/ 314 w 7283"/>
                <a:gd name="T3" fmla="*/ 151 h 4012"/>
                <a:gd name="T4" fmla="*/ 426 w 7283"/>
                <a:gd name="T5" fmla="*/ 107 h 4012"/>
                <a:gd name="T6" fmla="*/ 427 w 7283"/>
                <a:gd name="T7" fmla="*/ 97 h 4012"/>
                <a:gd name="T8" fmla="*/ 427 w 7283"/>
                <a:gd name="T9" fmla="*/ 87 h 4012"/>
                <a:gd name="T10" fmla="*/ 427 w 7283"/>
                <a:gd name="T11" fmla="*/ 78 h 4012"/>
                <a:gd name="T12" fmla="*/ 427 w 7283"/>
                <a:gd name="T13" fmla="*/ 69 h 4012"/>
                <a:gd name="T14" fmla="*/ 427 w 7283"/>
                <a:gd name="T15" fmla="*/ 60 h 4012"/>
                <a:gd name="T16" fmla="*/ 427 w 7283"/>
                <a:gd name="T17" fmla="*/ 50 h 4012"/>
                <a:gd name="T18" fmla="*/ 427 w 7283"/>
                <a:gd name="T19" fmla="*/ 40 h 4012"/>
                <a:gd name="T20" fmla="*/ 427 w 7283"/>
                <a:gd name="T21" fmla="*/ 29 h 4012"/>
                <a:gd name="T22" fmla="*/ 427 w 7283"/>
                <a:gd name="T23" fmla="*/ 12 h 4012"/>
                <a:gd name="T24" fmla="*/ 426 w 7283"/>
                <a:gd name="T25" fmla="*/ 10 h 4012"/>
                <a:gd name="T26" fmla="*/ 426 w 7283"/>
                <a:gd name="T27" fmla="*/ 9 h 4012"/>
                <a:gd name="T28" fmla="*/ 425 w 7283"/>
                <a:gd name="T29" fmla="*/ 7 h 4012"/>
                <a:gd name="T30" fmla="*/ 424 w 7283"/>
                <a:gd name="T31" fmla="*/ 6 h 4012"/>
                <a:gd name="T32" fmla="*/ 423 w 7283"/>
                <a:gd name="T33" fmla="*/ 5 h 4012"/>
                <a:gd name="T34" fmla="*/ 422 w 7283"/>
                <a:gd name="T35" fmla="*/ 4 h 4012"/>
                <a:gd name="T36" fmla="*/ 421 w 7283"/>
                <a:gd name="T37" fmla="*/ 3 h 4012"/>
                <a:gd name="T38" fmla="*/ 419 w 7283"/>
                <a:gd name="T39" fmla="*/ 2 h 4012"/>
                <a:gd name="T40" fmla="*/ 416 w 7283"/>
                <a:gd name="T41" fmla="*/ 1 h 4012"/>
                <a:gd name="T42" fmla="*/ 412 w 7283"/>
                <a:gd name="T43" fmla="*/ 1 h 4012"/>
                <a:gd name="T44" fmla="*/ 409 w 7283"/>
                <a:gd name="T45" fmla="*/ 0 h 4012"/>
                <a:gd name="T46" fmla="*/ 380 w 7283"/>
                <a:gd name="T47" fmla="*/ 0 h 4012"/>
                <a:gd name="T48" fmla="*/ 365 w 7283"/>
                <a:gd name="T49" fmla="*/ 0 h 4012"/>
                <a:gd name="T50" fmla="*/ 349 w 7283"/>
                <a:gd name="T51" fmla="*/ 0 h 4012"/>
                <a:gd name="T52" fmla="*/ 330 w 7283"/>
                <a:gd name="T53" fmla="*/ 0 h 4012"/>
                <a:gd name="T54" fmla="*/ 309 w 7283"/>
                <a:gd name="T55" fmla="*/ 0 h 4012"/>
                <a:gd name="T56" fmla="*/ 286 w 7283"/>
                <a:gd name="T57" fmla="*/ 0 h 4012"/>
                <a:gd name="T58" fmla="*/ 263 w 7283"/>
                <a:gd name="T59" fmla="*/ 0 h 4012"/>
                <a:gd name="T60" fmla="*/ 238 w 7283"/>
                <a:gd name="T61" fmla="*/ 0 h 4012"/>
                <a:gd name="T62" fmla="*/ 214 w 7283"/>
                <a:gd name="T63" fmla="*/ 0 h 4012"/>
                <a:gd name="T64" fmla="*/ 201 w 7283"/>
                <a:gd name="T65" fmla="*/ 0 h 4012"/>
                <a:gd name="T66" fmla="*/ 177 w 7283"/>
                <a:gd name="T67" fmla="*/ 0 h 4012"/>
                <a:gd name="T68" fmla="*/ 153 w 7283"/>
                <a:gd name="T69" fmla="*/ 0 h 4012"/>
                <a:gd name="T70" fmla="*/ 129 w 7283"/>
                <a:gd name="T71" fmla="*/ 0 h 4012"/>
                <a:gd name="T72" fmla="*/ 108 w 7283"/>
                <a:gd name="T73" fmla="*/ 0 h 4012"/>
                <a:gd name="T74" fmla="*/ 88 w 7283"/>
                <a:gd name="T75" fmla="*/ 0 h 4012"/>
                <a:gd name="T76" fmla="*/ 70 w 7283"/>
                <a:gd name="T77" fmla="*/ 0 h 4012"/>
                <a:gd name="T78" fmla="*/ 54 w 7283"/>
                <a:gd name="T79" fmla="*/ 0 h 4012"/>
                <a:gd name="T80" fmla="*/ 20 w 7283"/>
                <a:gd name="T81" fmla="*/ 0 h 4012"/>
                <a:gd name="T82" fmla="*/ 16 w 7283"/>
                <a:gd name="T83" fmla="*/ 0 h 4012"/>
                <a:gd name="T84" fmla="*/ 13 w 7283"/>
                <a:gd name="T85" fmla="*/ 1 h 4012"/>
                <a:gd name="T86" fmla="*/ 10 w 7283"/>
                <a:gd name="T87" fmla="*/ 2 h 4012"/>
                <a:gd name="T88" fmla="*/ 7 w 7283"/>
                <a:gd name="T89" fmla="*/ 3 h 4012"/>
                <a:gd name="T90" fmla="*/ 5 w 7283"/>
                <a:gd name="T91" fmla="*/ 4 h 4012"/>
                <a:gd name="T92" fmla="*/ 4 w 7283"/>
                <a:gd name="T93" fmla="*/ 5 h 4012"/>
                <a:gd name="T94" fmla="*/ 3 w 7283"/>
                <a:gd name="T95" fmla="*/ 6 h 4012"/>
                <a:gd name="T96" fmla="*/ 2 w 7283"/>
                <a:gd name="T97" fmla="*/ 7 h 4012"/>
                <a:gd name="T98" fmla="*/ 1 w 7283"/>
                <a:gd name="T99" fmla="*/ 8 h 4012"/>
                <a:gd name="T100" fmla="*/ 1 w 7283"/>
                <a:gd name="T101" fmla="*/ 10 h 4012"/>
                <a:gd name="T102" fmla="*/ 0 w 7283"/>
                <a:gd name="T103" fmla="*/ 11 h 4012"/>
                <a:gd name="T104" fmla="*/ 0 w 7283"/>
                <a:gd name="T105" fmla="*/ 13 h 4012"/>
                <a:gd name="T106" fmla="*/ 0 w 7283"/>
                <a:gd name="T107" fmla="*/ 43 h 4012"/>
                <a:gd name="T108" fmla="*/ 0 w 7283"/>
                <a:gd name="T109" fmla="*/ 71 h 4012"/>
                <a:gd name="T110" fmla="*/ 0 w 7283"/>
                <a:gd name="T111" fmla="*/ 97 h 4012"/>
                <a:gd name="T112" fmla="*/ 1 w 7283"/>
                <a:gd name="T113" fmla="*/ 122 h 4012"/>
                <a:gd name="T114" fmla="*/ 1 w 7283"/>
                <a:gd name="T115" fmla="*/ 147 h 4012"/>
                <a:gd name="T116" fmla="*/ 1 w 7283"/>
                <a:gd name="T117" fmla="*/ 172 h 4012"/>
                <a:gd name="T118" fmla="*/ 1 w 7283"/>
                <a:gd name="T119" fmla="*/ 197 h 4012"/>
                <a:gd name="T120" fmla="*/ 1 w 7283"/>
                <a:gd name="T121" fmla="*/ 223 h 4012"/>
                <a:gd name="T122" fmla="*/ 101 w 7283"/>
                <a:gd name="T123" fmla="*/ 236 h 401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283" h="4012">
                  <a:moveTo>
                    <a:pt x="1718" y="3310"/>
                  </a:moveTo>
                  <a:lnTo>
                    <a:pt x="3548" y="3310"/>
                  </a:lnTo>
                  <a:lnTo>
                    <a:pt x="3548" y="2567"/>
                  </a:lnTo>
                  <a:lnTo>
                    <a:pt x="5362" y="2567"/>
                  </a:lnTo>
                  <a:lnTo>
                    <a:pt x="5362" y="1825"/>
                  </a:lnTo>
                  <a:lnTo>
                    <a:pt x="7273" y="1825"/>
                  </a:lnTo>
                  <a:lnTo>
                    <a:pt x="7273" y="1737"/>
                  </a:lnTo>
                  <a:lnTo>
                    <a:pt x="7275" y="1651"/>
                  </a:lnTo>
                  <a:lnTo>
                    <a:pt x="7275" y="1568"/>
                  </a:lnTo>
                  <a:lnTo>
                    <a:pt x="7276" y="1487"/>
                  </a:lnTo>
                  <a:lnTo>
                    <a:pt x="7276" y="1407"/>
                  </a:lnTo>
                  <a:lnTo>
                    <a:pt x="7277" y="1329"/>
                  </a:lnTo>
                  <a:lnTo>
                    <a:pt x="7277" y="1251"/>
                  </a:lnTo>
                  <a:lnTo>
                    <a:pt x="7278" y="1174"/>
                  </a:lnTo>
                  <a:lnTo>
                    <a:pt x="7278" y="1095"/>
                  </a:lnTo>
                  <a:lnTo>
                    <a:pt x="7279" y="1016"/>
                  </a:lnTo>
                  <a:lnTo>
                    <a:pt x="7280" y="935"/>
                  </a:lnTo>
                  <a:lnTo>
                    <a:pt x="7280" y="853"/>
                  </a:lnTo>
                  <a:lnTo>
                    <a:pt x="7281" y="768"/>
                  </a:lnTo>
                  <a:lnTo>
                    <a:pt x="7282" y="680"/>
                  </a:lnTo>
                  <a:lnTo>
                    <a:pt x="7282" y="590"/>
                  </a:lnTo>
                  <a:lnTo>
                    <a:pt x="7283" y="495"/>
                  </a:lnTo>
                  <a:lnTo>
                    <a:pt x="7283" y="221"/>
                  </a:lnTo>
                  <a:lnTo>
                    <a:pt x="7281" y="205"/>
                  </a:lnTo>
                  <a:lnTo>
                    <a:pt x="7278" y="190"/>
                  </a:lnTo>
                  <a:lnTo>
                    <a:pt x="7273" y="176"/>
                  </a:lnTo>
                  <a:lnTo>
                    <a:pt x="7269" y="162"/>
                  </a:lnTo>
                  <a:lnTo>
                    <a:pt x="7264" y="150"/>
                  </a:lnTo>
                  <a:lnTo>
                    <a:pt x="7259" y="138"/>
                  </a:lnTo>
                  <a:lnTo>
                    <a:pt x="7251" y="127"/>
                  </a:lnTo>
                  <a:lnTo>
                    <a:pt x="7245" y="116"/>
                  </a:lnTo>
                  <a:lnTo>
                    <a:pt x="7236" y="106"/>
                  </a:lnTo>
                  <a:lnTo>
                    <a:pt x="7229" y="97"/>
                  </a:lnTo>
                  <a:lnTo>
                    <a:pt x="7219" y="88"/>
                  </a:lnTo>
                  <a:lnTo>
                    <a:pt x="7210" y="80"/>
                  </a:lnTo>
                  <a:lnTo>
                    <a:pt x="7200" y="72"/>
                  </a:lnTo>
                  <a:lnTo>
                    <a:pt x="7190" y="65"/>
                  </a:lnTo>
                  <a:lnTo>
                    <a:pt x="7179" y="58"/>
                  </a:lnTo>
                  <a:lnTo>
                    <a:pt x="7168" y="52"/>
                  </a:lnTo>
                  <a:lnTo>
                    <a:pt x="7143" y="40"/>
                  </a:lnTo>
                  <a:lnTo>
                    <a:pt x="7118" y="31"/>
                  </a:lnTo>
                  <a:lnTo>
                    <a:pt x="7090" y="23"/>
                  </a:lnTo>
                  <a:lnTo>
                    <a:pt x="7062" y="17"/>
                  </a:lnTo>
                  <a:lnTo>
                    <a:pt x="7033" y="12"/>
                  </a:lnTo>
                  <a:lnTo>
                    <a:pt x="7002" y="6"/>
                  </a:lnTo>
                  <a:lnTo>
                    <a:pt x="6972" y="3"/>
                  </a:lnTo>
                  <a:lnTo>
                    <a:pt x="6940" y="0"/>
                  </a:lnTo>
                  <a:lnTo>
                    <a:pt x="6474" y="0"/>
                  </a:lnTo>
                  <a:lnTo>
                    <a:pt x="6360" y="1"/>
                  </a:lnTo>
                  <a:lnTo>
                    <a:pt x="6234" y="2"/>
                  </a:lnTo>
                  <a:lnTo>
                    <a:pt x="6097" y="2"/>
                  </a:lnTo>
                  <a:lnTo>
                    <a:pt x="5948" y="3"/>
                  </a:lnTo>
                  <a:lnTo>
                    <a:pt x="5789" y="3"/>
                  </a:lnTo>
                  <a:lnTo>
                    <a:pt x="5622" y="4"/>
                  </a:lnTo>
                  <a:lnTo>
                    <a:pt x="5447" y="4"/>
                  </a:lnTo>
                  <a:lnTo>
                    <a:pt x="5264" y="5"/>
                  </a:lnTo>
                  <a:lnTo>
                    <a:pt x="5075" y="5"/>
                  </a:lnTo>
                  <a:lnTo>
                    <a:pt x="4880" y="5"/>
                  </a:lnTo>
                  <a:lnTo>
                    <a:pt x="4681" y="6"/>
                  </a:lnTo>
                  <a:lnTo>
                    <a:pt x="4478" y="6"/>
                  </a:lnTo>
                  <a:lnTo>
                    <a:pt x="4271" y="6"/>
                  </a:lnTo>
                  <a:lnTo>
                    <a:pt x="4063" y="6"/>
                  </a:lnTo>
                  <a:lnTo>
                    <a:pt x="3853" y="6"/>
                  </a:lnTo>
                  <a:lnTo>
                    <a:pt x="3643" y="6"/>
                  </a:lnTo>
                  <a:lnTo>
                    <a:pt x="3640" y="6"/>
                  </a:lnTo>
                  <a:lnTo>
                    <a:pt x="3430" y="6"/>
                  </a:lnTo>
                  <a:lnTo>
                    <a:pt x="3220" y="6"/>
                  </a:lnTo>
                  <a:lnTo>
                    <a:pt x="3012" y="6"/>
                  </a:lnTo>
                  <a:lnTo>
                    <a:pt x="2805" y="6"/>
                  </a:lnTo>
                  <a:lnTo>
                    <a:pt x="2602" y="6"/>
                  </a:lnTo>
                  <a:lnTo>
                    <a:pt x="2403" y="5"/>
                  </a:lnTo>
                  <a:lnTo>
                    <a:pt x="2208" y="5"/>
                  </a:lnTo>
                  <a:lnTo>
                    <a:pt x="2019" y="5"/>
                  </a:lnTo>
                  <a:lnTo>
                    <a:pt x="1836" y="4"/>
                  </a:lnTo>
                  <a:lnTo>
                    <a:pt x="1660" y="4"/>
                  </a:lnTo>
                  <a:lnTo>
                    <a:pt x="1493" y="3"/>
                  </a:lnTo>
                  <a:lnTo>
                    <a:pt x="1335" y="3"/>
                  </a:lnTo>
                  <a:lnTo>
                    <a:pt x="1186" y="2"/>
                  </a:lnTo>
                  <a:lnTo>
                    <a:pt x="1049" y="2"/>
                  </a:lnTo>
                  <a:lnTo>
                    <a:pt x="923" y="1"/>
                  </a:lnTo>
                  <a:lnTo>
                    <a:pt x="808" y="0"/>
                  </a:lnTo>
                  <a:lnTo>
                    <a:pt x="343" y="0"/>
                  </a:lnTo>
                  <a:lnTo>
                    <a:pt x="311" y="3"/>
                  </a:lnTo>
                  <a:lnTo>
                    <a:pt x="281" y="6"/>
                  </a:lnTo>
                  <a:lnTo>
                    <a:pt x="250" y="12"/>
                  </a:lnTo>
                  <a:lnTo>
                    <a:pt x="220" y="17"/>
                  </a:lnTo>
                  <a:lnTo>
                    <a:pt x="193" y="23"/>
                  </a:lnTo>
                  <a:lnTo>
                    <a:pt x="165" y="31"/>
                  </a:lnTo>
                  <a:lnTo>
                    <a:pt x="140" y="40"/>
                  </a:lnTo>
                  <a:lnTo>
                    <a:pt x="115" y="52"/>
                  </a:lnTo>
                  <a:lnTo>
                    <a:pt x="104" y="58"/>
                  </a:lnTo>
                  <a:lnTo>
                    <a:pt x="93" y="65"/>
                  </a:lnTo>
                  <a:lnTo>
                    <a:pt x="83" y="72"/>
                  </a:lnTo>
                  <a:lnTo>
                    <a:pt x="72" y="80"/>
                  </a:lnTo>
                  <a:lnTo>
                    <a:pt x="64" y="88"/>
                  </a:lnTo>
                  <a:lnTo>
                    <a:pt x="54" y="97"/>
                  </a:lnTo>
                  <a:lnTo>
                    <a:pt x="46" y="106"/>
                  </a:lnTo>
                  <a:lnTo>
                    <a:pt x="38" y="116"/>
                  </a:lnTo>
                  <a:lnTo>
                    <a:pt x="31" y="127"/>
                  </a:lnTo>
                  <a:lnTo>
                    <a:pt x="24" y="138"/>
                  </a:lnTo>
                  <a:lnTo>
                    <a:pt x="19" y="150"/>
                  </a:lnTo>
                  <a:lnTo>
                    <a:pt x="14" y="162"/>
                  </a:lnTo>
                  <a:lnTo>
                    <a:pt x="10" y="176"/>
                  </a:lnTo>
                  <a:lnTo>
                    <a:pt x="5" y="190"/>
                  </a:lnTo>
                  <a:lnTo>
                    <a:pt x="2" y="205"/>
                  </a:lnTo>
                  <a:lnTo>
                    <a:pt x="0" y="221"/>
                  </a:lnTo>
                  <a:lnTo>
                    <a:pt x="0" y="495"/>
                  </a:lnTo>
                  <a:lnTo>
                    <a:pt x="2" y="737"/>
                  </a:lnTo>
                  <a:lnTo>
                    <a:pt x="4" y="972"/>
                  </a:lnTo>
                  <a:lnTo>
                    <a:pt x="5" y="1203"/>
                  </a:lnTo>
                  <a:lnTo>
                    <a:pt x="6" y="1428"/>
                  </a:lnTo>
                  <a:lnTo>
                    <a:pt x="8" y="1648"/>
                  </a:lnTo>
                  <a:lnTo>
                    <a:pt x="10" y="1865"/>
                  </a:lnTo>
                  <a:lnTo>
                    <a:pt x="10" y="2079"/>
                  </a:lnTo>
                  <a:lnTo>
                    <a:pt x="11" y="2293"/>
                  </a:lnTo>
                  <a:lnTo>
                    <a:pt x="12" y="2504"/>
                  </a:lnTo>
                  <a:lnTo>
                    <a:pt x="12" y="2715"/>
                  </a:lnTo>
                  <a:lnTo>
                    <a:pt x="12" y="2926"/>
                  </a:lnTo>
                  <a:lnTo>
                    <a:pt x="13" y="3139"/>
                  </a:lnTo>
                  <a:lnTo>
                    <a:pt x="13" y="3352"/>
                  </a:lnTo>
                  <a:lnTo>
                    <a:pt x="12" y="3569"/>
                  </a:lnTo>
                  <a:lnTo>
                    <a:pt x="12" y="3788"/>
                  </a:lnTo>
                  <a:lnTo>
                    <a:pt x="12" y="4012"/>
                  </a:lnTo>
                  <a:lnTo>
                    <a:pt x="1718" y="4012"/>
                  </a:lnTo>
                  <a:lnTo>
                    <a:pt x="1718" y="331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Freeform 49"/>
            <p:cNvSpPr>
              <a:spLocks/>
            </p:cNvSpPr>
            <p:nvPr userDrawn="1"/>
          </p:nvSpPr>
          <p:spPr bwMode="auto">
            <a:xfrm>
              <a:off x="1990" y="928"/>
              <a:ext cx="427" cy="357"/>
            </a:xfrm>
            <a:custGeom>
              <a:avLst/>
              <a:gdLst>
                <a:gd name="T0" fmla="*/ 215 w 7279"/>
                <a:gd name="T1" fmla="*/ 44 h 6066"/>
                <a:gd name="T2" fmla="*/ 108 w 7279"/>
                <a:gd name="T3" fmla="*/ 129 h 6066"/>
                <a:gd name="T4" fmla="*/ 0 w 7279"/>
                <a:gd name="T5" fmla="*/ 136 h 6066"/>
                <a:gd name="T6" fmla="*/ 0 w 7279"/>
                <a:gd name="T7" fmla="*/ 148 h 6066"/>
                <a:gd name="T8" fmla="*/ 0 w 7279"/>
                <a:gd name="T9" fmla="*/ 160 h 6066"/>
                <a:gd name="T10" fmla="*/ 0 w 7279"/>
                <a:gd name="T11" fmla="*/ 173 h 6066"/>
                <a:gd name="T12" fmla="*/ 0 w 7279"/>
                <a:gd name="T13" fmla="*/ 185 h 6066"/>
                <a:gd name="T14" fmla="*/ 0 w 7279"/>
                <a:gd name="T15" fmla="*/ 195 h 6066"/>
                <a:gd name="T16" fmla="*/ 0 w 7279"/>
                <a:gd name="T17" fmla="*/ 203 h 6066"/>
                <a:gd name="T18" fmla="*/ 1 w 7279"/>
                <a:gd name="T19" fmla="*/ 212 h 6066"/>
                <a:gd name="T20" fmla="*/ 3 w 7279"/>
                <a:gd name="T21" fmla="*/ 220 h 6066"/>
                <a:gd name="T22" fmla="*/ 6 w 7279"/>
                <a:gd name="T23" fmla="*/ 229 h 6066"/>
                <a:gd name="T24" fmla="*/ 10 w 7279"/>
                <a:gd name="T25" fmla="*/ 238 h 6066"/>
                <a:gd name="T26" fmla="*/ 16 w 7279"/>
                <a:gd name="T27" fmla="*/ 247 h 6066"/>
                <a:gd name="T28" fmla="*/ 25 w 7279"/>
                <a:gd name="T29" fmla="*/ 256 h 6066"/>
                <a:gd name="T30" fmla="*/ 36 w 7279"/>
                <a:gd name="T31" fmla="*/ 266 h 6066"/>
                <a:gd name="T32" fmla="*/ 50 w 7279"/>
                <a:gd name="T33" fmla="*/ 276 h 6066"/>
                <a:gd name="T34" fmla="*/ 67 w 7279"/>
                <a:gd name="T35" fmla="*/ 286 h 6066"/>
                <a:gd name="T36" fmla="*/ 90 w 7279"/>
                <a:gd name="T37" fmla="*/ 298 h 6066"/>
                <a:gd name="T38" fmla="*/ 122 w 7279"/>
                <a:gd name="T39" fmla="*/ 314 h 6066"/>
                <a:gd name="T40" fmla="*/ 157 w 7279"/>
                <a:gd name="T41" fmla="*/ 330 h 6066"/>
                <a:gd name="T42" fmla="*/ 188 w 7279"/>
                <a:gd name="T43" fmla="*/ 345 h 6066"/>
                <a:gd name="T44" fmla="*/ 209 w 7279"/>
                <a:gd name="T45" fmla="*/ 355 h 6066"/>
                <a:gd name="T46" fmla="*/ 213 w 7279"/>
                <a:gd name="T47" fmla="*/ 357 h 6066"/>
                <a:gd name="T48" fmla="*/ 214 w 7279"/>
                <a:gd name="T49" fmla="*/ 357 h 6066"/>
                <a:gd name="T50" fmla="*/ 223 w 7279"/>
                <a:gd name="T51" fmla="*/ 352 h 6066"/>
                <a:gd name="T52" fmla="*/ 248 w 7279"/>
                <a:gd name="T53" fmla="*/ 341 h 6066"/>
                <a:gd name="T54" fmla="*/ 281 w 7279"/>
                <a:gd name="T55" fmla="*/ 325 h 6066"/>
                <a:gd name="T56" fmla="*/ 316 w 7279"/>
                <a:gd name="T57" fmla="*/ 308 h 6066"/>
                <a:gd name="T58" fmla="*/ 346 w 7279"/>
                <a:gd name="T59" fmla="*/ 293 h 6066"/>
                <a:gd name="T60" fmla="*/ 367 w 7279"/>
                <a:gd name="T61" fmla="*/ 282 h 6066"/>
                <a:gd name="T62" fmla="*/ 382 w 7279"/>
                <a:gd name="T63" fmla="*/ 272 h 6066"/>
                <a:gd name="T64" fmla="*/ 395 w 7279"/>
                <a:gd name="T65" fmla="*/ 262 h 6066"/>
                <a:gd name="T66" fmla="*/ 405 w 7279"/>
                <a:gd name="T67" fmla="*/ 253 h 6066"/>
                <a:gd name="T68" fmla="*/ 413 w 7279"/>
                <a:gd name="T69" fmla="*/ 244 h 6066"/>
                <a:gd name="T70" fmla="*/ 419 w 7279"/>
                <a:gd name="T71" fmla="*/ 235 h 6066"/>
                <a:gd name="T72" fmla="*/ 423 w 7279"/>
                <a:gd name="T73" fmla="*/ 226 h 6066"/>
                <a:gd name="T74" fmla="*/ 425 w 7279"/>
                <a:gd name="T75" fmla="*/ 217 h 6066"/>
                <a:gd name="T76" fmla="*/ 426 w 7279"/>
                <a:gd name="T77" fmla="*/ 209 h 6066"/>
                <a:gd name="T78" fmla="*/ 427 w 7279"/>
                <a:gd name="T79" fmla="*/ 201 h 6066"/>
                <a:gd name="T80" fmla="*/ 427 w 7279"/>
                <a:gd name="T81" fmla="*/ 193 h 6066"/>
                <a:gd name="T82" fmla="*/ 427 w 7279"/>
                <a:gd name="T83" fmla="*/ 156 h 6066"/>
                <a:gd name="T84" fmla="*/ 427 w 7279"/>
                <a:gd name="T85" fmla="*/ 119 h 6066"/>
                <a:gd name="T86" fmla="*/ 426 w 7279"/>
                <a:gd name="T87" fmla="*/ 83 h 6066"/>
                <a:gd name="T88" fmla="*/ 426 w 7279"/>
                <a:gd name="T89" fmla="*/ 47 h 6066"/>
                <a:gd name="T90" fmla="*/ 426 w 7279"/>
                <a:gd name="T91" fmla="*/ 12 h 606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7279" h="6066">
                  <a:moveTo>
                    <a:pt x="5491" y="0"/>
                  </a:moveTo>
                  <a:lnTo>
                    <a:pt x="5491" y="742"/>
                  </a:lnTo>
                  <a:lnTo>
                    <a:pt x="3661" y="742"/>
                  </a:lnTo>
                  <a:lnTo>
                    <a:pt x="3661" y="1485"/>
                  </a:lnTo>
                  <a:lnTo>
                    <a:pt x="1833" y="1485"/>
                  </a:lnTo>
                  <a:lnTo>
                    <a:pt x="1833" y="2188"/>
                  </a:lnTo>
                  <a:lnTo>
                    <a:pt x="5" y="2188"/>
                  </a:lnTo>
                  <a:lnTo>
                    <a:pt x="5" y="2250"/>
                  </a:lnTo>
                  <a:lnTo>
                    <a:pt x="5" y="2315"/>
                  </a:lnTo>
                  <a:lnTo>
                    <a:pt x="5" y="2381"/>
                  </a:lnTo>
                  <a:lnTo>
                    <a:pt x="4" y="2449"/>
                  </a:lnTo>
                  <a:lnTo>
                    <a:pt x="4" y="2517"/>
                  </a:lnTo>
                  <a:lnTo>
                    <a:pt x="4" y="2586"/>
                  </a:lnTo>
                  <a:lnTo>
                    <a:pt x="3" y="2656"/>
                  </a:lnTo>
                  <a:lnTo>
                    <a:pt x="3" y="2727"/>
                  </a:lnTo>
                  <a:lnTo>
                    <a:pt x="3" y="2797"/>
                  </a:lnTo>
                  <a:lnTo>
                    <a:pt x="2" y="2867"/>
                  </a:lnTo>
                  <a:lnTo>
                    <a:pt x="2" y="2937"/>
                  </a:lnTo>
                  <a:lnTo>
                    <a:pt x="2" y="3007"/>
                  </a:lnTo>
                  <a:lnTo>
                    <a:pt x="1" y="3076"/>
                  </a:lnTo>
                  <a:lnTo>
                    <a:pt x="1" y="3144"/>
                  </a:lnTo>
                  <a:lnTo>
                    <a:pt x="1" y="3211"/>
                  </a:lnTo>
                  <a:lnTo>
                    <a:pt x="0" y="3277"/>
                  </a:lnTo>
                  <a:lnTo>
                    <a:pt x="0" y="3321"/>
                  </a:lnTo>
                  <a:lnTo>
                    <a:pt x="1" y="3366"/>
                  </a:lnTo>
                  <a:lnTo>
                    <a:pt x="2" y="3411"/>
                  </a:lnTo>
                  <a:lnTo>
                    <a:pt x="4" y="3457"/>
                  </a:lnTo>
                  <a:lnTo>
                    <a:pt x="8" y="3504"/>
                  </a:lnTo>
                  <a:lnTo>
                    <a:pt x="12" y="3549"/>
                  </a:lnTo>
                  <a:lnTo>
                    <a:pt x="18" y="3597"/>
                  </a:lnTo>
                  <a:lnTo>
                    <a:pt x="26" y="3644"/>
                  </a:lnTo>
                  <a:lnTo>
                    <a:pt x="35" y="3692"/>
                  </a:lnTo>
                  <a:lnTo>
                    <a:pt x="47" y="3741"/>
                  </a:lnTo>
                  <a:lnTo>
                    <a:pt x="60" y="3788"/>
                  </a:lnTo>
                  <a:lnTo>
                    <a:pt x="77" y="3838"/>
                  </a:lnTo>
                  <a:lnTo>
                    <a:pt x="97" y="3887"/>
                  </a:lnTo>
                  <a:lnTo>
                    <a:pt x="118" y="3937"/>
                  </a:lnTo>
                  <a:lnTo>
                    <a:pt x="143" y="3988"/>
                  </a:lnTo>
                  <a:lnTo>
                    <a:pt x="172" y="4038"/>
                  </a:lnTo>
                  <a:lnTo>
                    <a:pt x="204" y="4090"/>
                  </a:lnTo>
                  <a:lnTo>
                    <a:pt x="240" y="4141"/>
                  </a:lnTo>
                  <a:lnTo>
                    <a:pt x="279" y="4193"/>
                  </a:lnTo>
                  <a:lnTo>
                    <a:pt x="322" y="4246"/>
                  </a:lnTo>
                  <a:lnTo>
                    <a:pt x="371" y="4299"/>
                  </a:lnTo>
                  <a:lnTo>
                    <a:pt x="423" y="4352"/>
                  </a:lnTo>
                  <a:lnTo>
                    <a:pt x="480" y="4406"/>
                  </a:lnTo>
                  <a:lnTo>
                    <a:pt x="542" y="4460"/>
                  </a:lnTo>
                  <a:lnTo>
                    <a:pt x="610" y="4515"/>
                  </a:lnTo>
                  <a:lnTo>
                    <a:pt x="682" y="4571"/>
                  </a:lnTo>
                  <a:lnTo>
                    <a:pt x="761" y="4626"/>
                  </a:lnTo>
                  <a:lnTo>
                    <a:pt x="845" y="4682"/>
                  </a:lnTo>
                  <a:lnTo>
                    <a:pt x="934" y="4739"/>
                  </a:lnTo>
                  <a:lnTo>
                    <a:pt x="1031" y="4797"/>
                  </a:lnTo>
                  <a:lnTo>
                    <a:pt x="1134" y="4854"/>
                  </a:lnTo>
                  <a:lnTo>
                    <a:pt x="1243" y="4912"/>
                  </a:lnTo>
                  <a:lnTo>
                    <a:pt x="1375" y="4980"/>
                  </a:lnTo>
                  <a:lnTo>
                    <a:pt x="1530" y="5058"/>
                  </a:lnTo>
                  <a:lnTo>
                    <a:pt x="1702" y="5144"/>
                  </a:lnTo>
                  <a:lnTo>
                    <a:pt x="1888" y="5234"/>
                  </a:lnTo>
                  <a:lnTo>
                    <a:pt x="2083" y="5328"/>
                  </a:lnTo>
                  <a:lnTo>
                    <a:pt x="2283" y="5425"/>
                  </a:lnTo>
                  <a:lnTo>
                    <a:pt x="2483" y="5521"/>
                  </a:lnTo>
                  <a:lnTo>
                    <a:pt x="2681" y="5615"/>
                  </a:lnTo>
                  <a:lnTo>
                    <a:pt x="2871" y="5705"/>
                  </a:lnTo>
                  <a:lnTo>
                    <a:pt x="3050" y="5789"/>
                  </a:lnTo>
                  <a:lnTo>
                    <a:pt x="3212" y="5866"/>
                  </a:lnTo>
                  <a:lnTo>
                    <a:pt x="3354" y="5932"/>
                  </a:lnTo>
                  <a:lnTo>
                    <a:pt x="3472" y="5989"/>
                  </a:lnTo>
                  <a:lnTo>
                    <a:pt x="3562" y="6030"/>
                  </a:lnTo>
                  <a:lnTo>
                    <a:pt x="3618" y="6057"/>
                  </a:lnTo>
                  <a:lnTo>
                    <a:pt x="3638" y="6066"/>
                  </a:lnTo>
                  <a:lnTo>
                    <a:pt x="3639" y="6066"/>
                  </a:lnTo>
                  <a:lnTo>
                    <a:pt x="3639" y="6065"/>
                  </a:lnTo>
                  <a:lnTo>
                    <a:pt x="3640" y="6066"/>
                  </a:lnTo>
                  <a:lnTo>
                    <a:pt x="3641" y="6066"/>
                  </a:lnTo>
                  <a:lnTo>
                    <a:pt x="3660" y="6057"/>
                  </a:lnTo>
                  <a:lnTo>
                    <a:pt x="3717" y="6030"/>
                  </a:lnTo>
                  <a:lnTo>
                    <a:pt x="3806" y="5989"/>
                  </a:lnTo>
                  <a:lnTo>
                    <a:pt x="3925" y="5932"/>
                  </a:lnTo>
                  <a:lnTo>
                    <a:pt x="4067" y="5866"/>
                  </a:lnTo>
                  <a:lnTo>
                    <a:pt x="4229" y="5789"/>
                  </a:lnTo>
                  <a:lnTo>
                    <a:pt x="4407" y="5705"/>
                  </a:lnTo>
                  <a:lnTo>
                    <a:pt x="4598" y="5615"/>
                  </a:lnTo>
                  <a:lnTo>
                    <a:pt x="4795" y="5521"/>
                  </a:lnTo>
                  <a:lnTo>
                    <a:pt x="4996" y="5425"/>
                  </a:lnTo>
                  <a:lnTo>
                    <a:pt x="5196" y="5328"/>
                  </a:lnTo>
                  <a:lnTo>
                    <a:pt x="5391" y="5234"/>
                  </a:lnTo>
                  <a:lnTo>
                    <a:pt x="5577" y="5144"/>
                  </a:lnTo>
                  <a:lnTo>
                    <a:pt x="5749" y="5058"/>
                  </a:lnTo>
                  <a:lnTo>
                    <a:pt x="5904" y="4980"/>
                  </a:lnTo>
                  <a:lnTo>
                    <a:pt x="6036" y="4912"/>
                  </a:lnTo>
                  <a:lnTo>
                    <a:pt x="6145" y="4854"/>
                  </a:lnTo>
                  <a:lnTo>
                    <a:pt x="6248" y="4797"/>
                  </a:lnTo>
                  <a:lnTo>
                    <a:pt x="6345" y="4739"/>
                  </a:lnTo>
                  <a:lnTo>
                    <a:pt x="6435" y="4682"/>
                  </a:lnTo>
                  <a:lnTo>
                    <a:pt x="6518" y="4626"/>
                  </a:lnTo>
                  <a:lnTo>
                    <a:pt x="6597" y="4571"/>
                  </a:lnTo>
                  <a:lnTo>
                    <a:pt x="6669" y="4515"/>
                  </a:lnTo>
                  <a:lnTo>
                    <a:pt x="6737" y="4460"/>
                  </a:lnTo>
                  <a:lnTo>
                    <a:pt x="6799" y="4406"/>
                  </a:lnTo>
                  <a:lnTo>
                    <a:pt x="6856" y="4352"/>
                  </a:lnTo>
                  <a:lnTo>
                    <a:pt x="6908" y="4299"/>
                  </a:lnTo>
                  <a:lnTo>
                    <a:pt x="6957" y="4246"/>
                  </a:lnTo>
                  <a:lnTo>
                    <a:pt x="7000" y="4193"/>
                  </a:lnTo>
                  <a:lnTo>
                    <a:pt x="7039" y="4141"/>
                  </a:lnTo>
                  <a:lnTo>
                    <a:pt x="7075" y="4090"/>
                  </a:lnTo>
                  <a:lnTo>
                    <a:pt x="7107" y="4038"/>
                  </a:lnTo>
                  <a:lnTo>
                    <a:pt x="7136" y="3988"/>
                  </a:lnTo>
                  <a:lnTo>
                    <a:pt x="7161" y="3937"/>
                  </a:lnTo>
                  <a:lnTo>
                    <a:pt x="7182" y="3887"/>
                  </a:lnTo>
                  <a:lnTo>
                    <a:pt x="7203" y="3838"/>
                  </a:lnTo>
                  <a:lnTo>
                    <a:pt x="7219" y="3788"/>
                  </a:lnTo>
                  <a:lnTo>
                    <a:pt x="7232" y="3741"/>
                  </a:lnTo>
                  <a:lnTo>
                    <a:pt x="7244" y="3692"/>
                  </a:lnTo>
                  <a:lnTo>
                    <a:pt x="7253" y="3644"/>
                  </a:lnTo>
                  <a:lnTo>
                    <a:pt x="7261" y="3597"/>
                  </a:lnTo>
                  <a:lnTo>
                    <a:pt x="7267" y="3549"/>
                  </a:lnTo>
                  <a:lnTo>
                    <a:pt x="7271" y="3504"/>
                  </a:lnTo>
                  <a:lnTo>
                    <a:pt x="7275" y="3457"/>
                  </a:lnTo>
                  <a:lnTo>
                    <a:pt x="7277" y="3411"/>
                  </a:lnTo>
                  <a:lnTo>
                    <a:pt x="7278" y="3366"/>
                  </a:lnTo>
                  <a:lnTo>
                    <a:pt x="7279" y="3321"/>
                  </a:lnTo>
                  <a:lnTo>
                    <a:pt x="7279" y="3277"/>
                  </a:lnTo>
                  <a:lnTo>
                    <a:pt x="7278" y="3064"/>
                  </a:lnTo>
                  <a:lnTo>
                    <a:pt x="7276" y="2854"/>
                  </a:lnTo>
                  <a:lnTo>
                    <a:pt x="7275" y="2644"/>
                  </a:lnTo>
                  <a:lnTo>
                    <a:pt x="7274" y="2435"/>
                  </a:lnTo>
                  <a:lnTo>
                    <a:pt x="7273" y="2227"/>
                  </a:lnTo>
                  <a:lnTo>
                    <a:pt x="7271" y="2019"/>
                  </a:lnTo>
                  <a:lnTo>
                    <a:pt x="7270" y="1813"/>
                  </a:lnTo>
                  <a:lnTo>
                    <a:pt x="7270" y="1607"/>
                  </a:lnTo>
                  <a:lnTo>
                    <a:pt x="7269" y="1402"/>
                  </a:lnTo>
                  <a:lnTo>
                    <a:pt x="7269" y="1199"/>
                  </a:lnTo>
                  <a:lnTo>
                    <a:pt x="7269" y="997"/>
                  </a:lnTo>
                  <a:lnTo>
                    <a:pt x="7268" y="795"/>
                  </a:lnTo>
                  <a:lnTo>
                    <a:pt x="7268" y="594"/>
                  </a:lnTo>
                  <a:lnTo>
                    <a:pt x="7268" y="396"/>
                  </a:lnTo>
                  <a:lnTo>
                    <a:pt x="7269" y="197"/>
                  </a:lnTo>
                  <a:lnTo>
                    <a:pt x="7269" y="0"/>
                  </a:lnTo>
                  <a:lnTo>
                    <a:pt x="5491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55" name="Рисунок 123" descr="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2025" y="85725"/>
            <a:ext cx="1654175" cy="267493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Рисунок 124" descr="11__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513" y="1108075"/>
            <a:ext cx="2676525" cy="165258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Рисунок 65" descr="2.tif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1550" y="2366963"/>
            <a:ext cx="2659063" cy="165258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Прямоугольник 57"/>
          <p:cNvSpPr/>
          <p:nvPr userDrawn="1"/>
        </p:nvSpPr>
        <p:spPr>
          <a:xfrm>
            <a:off x="2039938" y="4027488"/>
            <a:ext cx="193675" cy="192087"/>
          </a:xfrm>
          <a:prstGeom prst="rect">
            <a:avLst/>
          </a:prstGeom>
          <a:solidFill>
            <a:srgbClr val="5C73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016342" y="4422531"/>
            <a:ext cx="6477000" cy="606669"/>
          </a:xfrm>
        </p:spPr>
        <p:txBody>
          <a:bodyPr anchor="t"/>
          <a:lstStyle>
            <a:lvl1pPr>
              <a:defRPr sz="3200" b="1" cap="all" baseline="0">
                <a:solidFill>
                  <a:srgbClr val="E95E3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04598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Номер слайда 11"/>
          <p:cNvSpPr>
            <a:spLocks noGrp="1"/>
          </p:cNvSpPr>
          <p:nvPr>
            <p:ph type="sldNum" sz="quarter" idx="11"/>
          </p:nvPr>
        </p:nvSpPr>
        <p:spPr>
          <a:xfrm>
            <a:off x="0" y="1271588"/>
            <a:ext cx="533400" cy="2444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9F9E878-537E-45C6-8B46-0BC185F0CB5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83997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27825" y="44450"/>
            <a:ext cx="2038350" cy="6553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12775" y="44450"/>
            <a:ext cx="5962650" cy="6553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Номер слайда 11"/>
          <p:cNvSpPr>
            <a:spLocks noGrp="1"/>
          </p:cNvSpPr>
          <p:nvPr>
            <p:ph type="sldNum" sz="quarter" idx="11"/>
          </p:nvPr>
        </p:nvSpPr>
        <p:spPr>
          <a:xfrm>
            <a:off x="0" y="1271588"/>
            <a:ext cx="533400" cy="2444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55F9A27-1B3E-4CEE-AE09-C20338D505C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854330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Нижний колонтитул 13"/>
          <p:cNvSpPr>
            <a:spLocks noGrp="1"/>
          </p:cNvSpPr>
          <p:nvPr>
            <p:ph type="ftr" sz="quarter" idx="11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76889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E2AAF5-2569-492D-8076-F43F18EE26E8}" type="datetime1">
              <a:rPr lang="ru-RU" smtClean="0"/>
              <a:pPr>
                <a:defRPr/>
              </a:pPr>
              <a:t>07.11.2023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A92B2-7474-4439-A03A-D394106DB230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79368768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42A916-1FAB-477F-8C45-A3EB05C64013}" type="datetime1">
              <a:rPr lang="ru-RU" smtClean="0"/>
              <a:pPr>
                <a:defRPr/>
              </a:pPr>
              <a:t>07.11.2023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CE5E3-EC19-495B-A11C-37E9D9319666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30886908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4BB1E71-0C16-454F-BFF5-2462A8C55465}" type="datetime1">
              <a:rPr lang="ru-RU" smtClean="0"/>
              <a:pPr>
                <a:defRPr/>
              </a:pPr>
              <a:t>07.11.2023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2FF78-3FC4-4584-A819-5A57BD621B0F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67682421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AF82176-5722-4D90-807A-0602003AEA11}" type="datetime1">
              <a:rPr lang="ru-RU" smtClean="0"/>
              <a:pPr>
                <a:defRPr/>
              </a:pPr>
              <a:t>07.11.2023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48CFE-40A4-402D-9D11-4662D149D1F1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86764098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A76DF12-35CD-44AC-93AD-FDE649667F5C}" type="datetime1">
              <a:rPr lang="ru-RU" smtClean="0"/>
              <a:pPr>
                <a:defRPr/>
              </a:pPr>
              <a:t>07.11.2023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0B503-CF77-483F-988B-0ED87B125824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34563866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1359AA2-CB67-40EA-8084-B88DCA51C08B}" type="datetime1">
              <a:rPr lang="ru-RU" smtClean="0"/>
              <a:pPr>
                <a:defRPr/>
              </a:pPr>
              <a:t>07.11.2023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E3C93-8772-4A0B-B60B-927D80B6956C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18078729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FF6FFB-E015-4A5E-8EA1-D9DB0E842BFF}" type="datetime1">
              <a:rPr lang="ru-RU" smtClean="0"/>
              <a:pPr>
                <a:defRPr/>
              </a:pPr>
              <a:t>07.11.2023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4E53A-0C03-40FB-B50A-D265EE1B3C01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85069483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Номер слайда 11"/>
          <p:cNvSpPr>
            <a:spLocks noGrp="1"/>
          </p:cNvSpPr>
          <p:nvPr>
            <p:ph type="sldNum" sz="quarter" idx="11"/>
          </p:nvPr>
        </p:nvSpPr>
        <p:spPr>
          <a:xfrm>
            <a:off x="0" y="1271588"/>
            <a:ext cx="533400" cy="2444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EBFFF5C-E011-4E5A-B81D-3F1D5F9C54E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964382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B7556C-EE0E-4B72-9297-28618241C7EE}" type="datetime1">
              <a:rPr lang="ru-RU" smtClean="0"/>
              <a:pPr>
                <a:defRPr/>
              </a:pPr>
              <a:t>07.11.2023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E1DE7-C015-40E0-8502-B06E21506CCD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77219564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2F2FD7-52F9-4EE1-881A-40FE6258518E}" type="datetime1">
              <a:rPr lang="ru-RU" smtClean="0"/>
              <a:pPr>
                <a:defRPr/>
              </a:pPr>
              <a:t>07.11.2023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1EFB9-E6F4-41D1-AB95-BC8A088F70EB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53213877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AD7B54-8301-4B2D-A481-7E4C9724D7D5}" type="datetime1">
              <a:rPr lang="ru-RU" smtClean="0"/>
              <a:pPr>
                <a:defRPr/>
              </a:pPr>
              <a:t>07.11.2023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A0FAF-5622-4510-B27B-60F7BE78CEAB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413222516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C62883-B2F4-435A-892D-EEDD0CC7D075}" type="datetime1">
              <a:rPr lang="ru-RU" smtClean="0"/>
              <a:pPr>
                <a:defRPr/>
              </a:pPr>
              <a:t>07.11.2023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07A15-F0C2-44E0-BA9E-454EBA2DEA8C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47111405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9430185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7772520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4CA13-22B7-45EE-8EAE-F37F476054D4}" type="datetime1">
              <a:rPr lang="ru-RU"/>
              <a:pPr>
                <a:defRPr/>
              </a:pPr>
              <a:t>07.11.2023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D8D42-A404-4FBD-8881-FF4A253C8CB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499333334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7AC02-F975-45ED-8783-2EBF1B910ED2}" type="datetime1">
              <a:rPr lang="ru-RU"/>
              <a:pPr>
                <a:defRPr/>
              </a:pPr>
              <a:t>07.11.2023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72CD4-321F-43F9-A7CC-65815EC3403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40104543"/>
      </p:ext>
    </p:extLst>
  </p:cSld>
  <p:clrMapOvr>
    <a:masterClrMapping/>
  </p:clrMapOvr>
  <p:transition spd="slow">
    <p:wipe dir="d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C3D6C-C311-4190-AE48-EF932285EAD1}" type="datetime1">
              <a:rPr lang="ru-RU"/>
              <a:pPr>
                <a:defRPr/>
              </a:pPr>
              <a:t>07.11.2023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2BB6B-595B-4F46-B6CD-839A0F76B3E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382205425"/>
      </p:ext>
    </p:extLst>
  </p:cSld>
  <p:clrMapOvr>
    <a:masterClrMapping/>
  </p:clrMapOvr>
  <p:hf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5081F-176A-46C6-841D-4844845CBD5B}" type="datetime1">
              <a:rPr lang="ru-RU"/>
              <a:pPr>
                <a:defRPr/>
              </a:pPr>
              <a:t>07.11.2023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0E711-5207-459B-8002-E96C6D18655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753032599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Номер слайда 11"/>
          <p:cNvSpPr>
            <a:spLocks noGrp="1"/>
          </p:cNvSpPr>
          <p:nvPr>
            <p:ph type="sldNum" sz="quarter" idx="11"/>
          </p:nvPr>
        </p:nvSpPr>
        <p:spPr>
          <a:xfrm>
            <a:off x="0" y="1271588"/>
            <a:ext cx="533400" cy="2444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1FCDC87-56D7-43C1-9054-FE3E52A30EF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381723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2F11D-573B-4302-B7CF-75EA1CBE89FF}" type="datetime1">
              <a:rPr lang="ru-RU"/>
              <a:pPr>
                <a:defRPr/>
              </a:pPr>
              <a:t>07.11.2023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67401-5B85-47E1-A773-1FC3CAAC4EA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777673060"/>
      </p:ext>
    </p:extLst>
  </p:cSld>
  <p:clrMapOvr>
    <a:masterClrMapping/>
  </p:clrMapOvr>
  <p:hf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3340C-8CE1-4120-AC56-2C67341D8770}" type="datetime1">
              <a:rPr lang="ru-RU"/>
              <a:pPr>
                <a:defRPr/>
              </a:pPr>
              <a:t>07.11.2023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61A26-AE41-4BF5-9E22-79A8B1B4E43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320525842"/>
      </p:ext>
    </p:extLst>
  </p:cSld>
  <p:clrMapOvr>
    <a:masterClrMapping/>
  </p:clrMapOvr>
  <p:hf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6F1E9-D313-4265-BB65-CDA33A825A6A}" type="datetime1">
              <a:rPr lang="ru-RU"/>
              <a:pPr>
                <a:defRPr/>
              </a:pPr>
              <a:t>07.11.2023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6F601-6585-48A4-866C-B912F0A3DE5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928897143"/>
      </p:ext>
    </p:extLst>
  </p:cSld>
  <p:clrMapOvr>
    <a:masterClrMapping/>
  </p:clrMapOvr>
  <p:hf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75E15-057E-4142-AAB3-137F7FC4796B}" type="datetime1">
              <a:rPr lang="ru-RU"/>
              <a:pPr>
                <a:defRPr/>
              </a:pPr>
              <a:t>07.11.2023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0BDF5-0F23-46C4-AE8C-96ADAFA333C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706673130"/>
      </p:ext>
    </p:extLst>
  </p:cSld>
  <p:clrMapOvr>
    <a:masterClrMapping/>
  </p:clrMapOvr>
  <p:hf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556BF-99A3-4DBA-8B42-FDB6BFAB8520}" type="datetime1">
              <a:rPr lang="ru-RU"/>
              <a:pPr>
                <a:defRPr/>
              </a:pPr>
              <a:t>07.11.2023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4B856-913C-4348-8DBA-1E8F256C69C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683304804"/>
      </p:ext>
    </p:extLst>
  </p:cSld>
  <p:clrMapOvr>
    <a:masterClrMapping/>
  </p:clrMapOvr>
  <p:hf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A5013-6FE8-49E1-9B8C-FFA541BE4923}" type="datetime1">
              <a:rPr lang="ru-RU"/>
              <a:pPr>
                <a:defRPr/>
              </a:pPr>
              <a:t>07.11.2023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F44C4-FCC9-4C09-9EC7-8303D1B609B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471652544"/>
      </p:ext>
    </p:extLst>
  </p:cSld>
  <p:clrMapOvr>
    <a:masterClrMapping/>
  </p:clrMapOvr>
  <p:hf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D41AB-D4F0-4F05-8E14-B20619F303CC}" type="datetime1">
              <a:rPr lang="ru-RU"/>
              <a:pPr>
                <a:defRPr/>
              </a:pPr>
              <a:t>07.11.2023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7046F-908C-4A84-8429-E3CD7FA37B6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865593481"/>
      </p:ext>
    </p:extLst>
  </p:cSld>
  <p:clrMapOvr>
    <a:masterClrMapping/>
  </p:clrMapOvr>
  <p:hf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3" y="0"/>
            <a:ext cx="9101137" cy="688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-109538"/>
            <a:ext cx="819150" cy="7083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69632"/>
            <a:ext cx="8077200" cy="1143000"/>
          </a:xfrm>
        </p:spPr>
        <p:txBody>
          <a:bodyPr/>
          <a:lstStyle>
            <a:lvl1pPr algn="l" latinLnBrk="0">
              <a:defRPr lang="ru-RU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 latinLnBrk="0">
              <a:defRPr lang="ru-RU" sz="3200">
                <a:latin typeface="+mn-lt"/>
              </a:defRPr>
            </a:lvl1pPr>
            <a:lvl2pPr latinLnBrk="0">
              <a:defRPr lang="ru-RU" sz="2800">
                <a:latin typeface="+mn-lt"/>
              </a:defRPr>
            </a:lvl2pPr>
            <a:lvl3pPr latinLnBrk="0">
              <a:defRPr lang="ru-RU" sz="2400">
                <a:latin typeface="+mn-lt"/>
              </a:defRPr>
            </a:lvl3pPr>
            <a:lvl4pPr latinLnBrk="0">
              <a:defRPr lang="ru-RU" sz="2400">
                <a:latin typeface="+mn-lt"/>
              </a:defRPr>
            </a:lvl4pPr>
            <a:lvl5pPr latinLnBrk="0">
              <a:defRPr lang="ru-RU" sz="2400">
                <a:latin typeface="+mn-lt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D662B-ABA6-43AA-949E-126BAA08B08E}" type="datetime1">
              <a:rPr lang="ru-RU"/>
              <a:pPr>
                <a:defRPr/>
              </a:pPr>
              <a:t>07.11.2023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DA2FF91-3F2A-4612-BB35-E23E3B0024C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837016270"/>
      </p:ext>
    </p:extLst>
  </p:cSld>
  <p:clrMapOvr>
    <a:masterClrMapping/>
  </p:clrMapOvr>
  <p:transition spd="slow">
    <p:wipe dir="d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50524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12775" y="1989138"/>
            <a:ext cx="4000500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5675" y="1989138"/>
            <a:ext cx="4000500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Номер слайда 11"/>
          <p:cNvSpPr>
            <a:spLocks noGrp="1"/>
          </p:cNvSpPr>
          <p:nvPr>
            <p:ph type="sldNum" sz="quarter" idx="11"/>
          </p:nvPr>
        </p:nvSpPr>
        <p:spPr>
          <a:xfrm>
            <a:off x="0" y="1271588"/>
            <a:ext cx="533400" cy="2444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ADEB0CA-B8CE-44F4-8E56-BE5C8A16307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10576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Номер слайда 11"/>
          <p:cNvSpPr>
            <a:spLocks noGrp="1"/>
          </p:cNvSpPr>
          <p:nvPr>
            <p:ph type="sldNum" sz="quarter" idx="11"/>
          </p:nvPr>
        </p:nvSpPr>
        <p:spPr>
          <a:xfrm>
            <a:off x="0" y="1271588"/>
            <a:ext cx="533400" cy="2444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60BDD00-C74C-413C-9701-26B5B7FD314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7439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ижний колонтитул 13"/>
          <p:cNvSpPr>
            <a:spLocks noGrp="1"/>
          </p:cNvSpPr>
          <p:nvPr>
            <p:ph type="ftr" sz="quarter" idx="11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05221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Номер слайда 11"/>
          <p:cNvSpPr>
            <a:spLocks noGrp="1"/>
          </p:cNvSpPr>
          <p:nvPr>
            <p:ph type="sldNum" sz="quarter" idx="11"/>
          </p:nvPr>
        </p:nvSpPr>
        <p:spPr>
          <a:xfrm>
            <a:off x="0" y="1271588"/>
            <a:ext cx="533400" cy="2444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705B756-DF24-4AE4-87B9-50B3AE8C419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48066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Номер слайда 11"/>
          <p:cNvSpPr>
            <a:spLocks noGrp="1"/>
          </p:cNvSpPr>
          <p:nvPr>
            <p:ph type="sldNum" sz="quarter" idx="11"/>
          </p:nvPr>
        </p:nvSpPr>
        <p:spPr>
          <a:xfrm>
            <a:off x="0" y="1271588"/>
            <a:ext cx="533400" cy="2444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C3EF3B7-1E80-4380-B9FC-AA538B2B468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63419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Номер слайда 11"/>
          <p:cNvSpPr>
            <a:spLocks noGrp="1"/>
          </p:cNvSpPr>
          <p:nvPr>
            <p:ph type="sldNum" sz="quarter" idx="11"/>
          </p:nvPr>
        </p:nvSpPr>
        <p:spPr>
          <a:xfrm>
            <a:off x="0" y="1271588"/>
            <a:ext cx="533400" cy="2444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67BBE07-BB72-4267-9E63-2CED5815DE0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11004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Picture 2" descr="C:\Users\zalega\Desktop\Красноярск 2015\Рисунки\Top.png"/>
          <p:cNvPicPr preferRelativeResize="0">
            <a:picLocks noChangeArrowheads="1"/>
          </p:cNvPicPr>
          <p:nvPr userDrawn="1"/>
        </p:nvPicPr>
        <p:blipFill>
          <a:blip r:embed="rId14" cstate="email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V="1">
            <a:off x="565992" y="6503350"/>
            <a:ext cx="8578008" cy="361200"/>
          </a:xfrm>
          <a:prstGeom prst="rect">
            <a:avLst/>
          </a:prstGeom>
          <a:noFill/>
        </p:spPr>
      </p:pic>
      <p:pic>
        <p:nvPicPr>
          <p:cNvPr id="1027" name="Picture 2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1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366713" y="1381125"/>
            <a:ext cx="8512175" cy="464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29" name="Заголовок 21"/>
          <p:cNvSpPr>
            <a:spLocks noGrp="1"/>
          </p:cNvSpPr>
          <p:nvPr>
            <p:ph type="title"/>
          </p:nvPr>
        </p:nvSpPr>
        <p:spPr bwMode="auto">
          <a:xfrm>
            <a:off x="2033588" y="44450"/>
            <a:ext cx="6991350" cy="91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72" name="Прямоугольник 71"/>
          <p:cNvSpPr/>
          <p:nvPr userDrawn="1"/>
        </p:nvSpPr>
        <p:spPr>
          <a:xfrm>
            <a:off x="0" y="6503988"/>
            <a:ext cx="533400" cy="354012"/>
          </a:xfrm>
          <a:prstGeom prst="rect">
            <a:avLst/>
          </a:prstGeom>
          <a:solidFill>
            <a:srgbClr val="E95E40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4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6551613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 smtClean="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7BCE892-4537-495B-9C34-A61F4A4E5B63}" type="slidenum">
              <a:rPr lang="ru-RU" altLang="ru-RU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cs typeface="Arial" pitchFamily="34" charset="0"/>
            </a:endParaRPr>
          </a:p>
        </p:txBody>
      </p:sp>
      <p:grpSp>
        <p:nvGrpSpPr>
          <p:cNvPr id="1032" name="Группа 68"/>
          <p:cNvGrpSpPr>
            <a:grpSpLocks/>
          </p:cNvGrpSpPr>
          <p:nvPr userDrawn="1"/>
        </p:nvGrpSpPr>
        <p:grpSpPr bwMode="auto">
          <a:xfrm>
            <a:off x="161925" y="239713"/>
            <a:ext cx="1624013" cy="623887"/>
            <a:chOff x="7366180" y="119641"/>
            <a:chExt cx="1623997" cy="623058"/>
          </a:xfrm>
        </p:grpSpPr>
        <p:grpSp>
          <p:nvGrpSpPr>
            <p:cNvPr id="1034" name="Группа 66"/>
            <p:cNvGrpSpPr>
              <a:grpSpLocks/>
            </p:cNvGrpSpPr>
            <p:nvPr userDrawn="1"/>
          </p:nvGrpSpPr>
          <p:grpSpPr bwMode="auto">
            <a:xfrm>
              <a:off x="8042787" y="158049"/>
              <a:ext cx="947390" cy="546242"/>
              <a:chOff x="7051474" y="962387"/>
              <a:chExt cx="947390" cy="546242"/>
            </a:xfrm>
          </p:grpSpPr>
          <p:sp>
            <p:nvSpPr>
              <p:cNvPr id="1038" name="Freeform 5"/>
              <p:cNvSpPr>
                <a:spLocks/>
              </p:cNvSpPr>
              <p:nvPr userDrawn="1"/>
            </p:nvSpPr>
            <p:spPr bwMode="auto">
              <a:xfrm>
                <a:off x="7905202" y="1107884"/>
                <a:ext cx="93662" cy="125245"/>
              </a:xfrm>
              <a:custGeom>
                <a:avLst/>
                <a:gdLst>
                  <a:gd name="T0" fmla="*/ 0 w 1308"/>
                  <a:gd name="T1" fmla="*/ 0 h 1739"/>
                  <a:gd name="T2" fmla="*/ 93662 w 1308"/>
                  <a:gd name="T3" fmla="*/ 0 h 1739"/>
                  <a:gd name="T4" fmla="*/ 93232 w 1308"/>
                  <a:gd name="T5" fmla="*/ 3313 h 1739"/>
                  <a:gd name="T6" fmla="*/ 93161 w 1308"/>
                  <a:gd name="T7" fmla="*/ 5546 h 1739"/>
                  <a:gd name="T8" fmla="*/ 93232 w 1308"/>
                  <a:gd name="T9" fmla="*/ 7778 h 1739"/>
                  <a:gd name="T10" fmla="*/ 93662 w 1308"/>
                  <a:gd name="T11" fmla="*/ 11019 h 1739"/>
                  <a:gd name="T12" fmla="*/ 76118 w 1308"/>
                  <a:gd name="T13" fmla="*/ 9507 h 1739"/>
                  <a:gd name="T14" fmla="*/ 74328 w 1308"/>
                  <a:gd name="T15" fmla="*/ 9507 h 1739"/>
                  <a:gd name="T16" fmla="*/ 72466 w 1308"/>
                  <a:gd name="T17" fmla="*/ 9435 h 1739"/>
                  <a:gd name="T18" fmla="*/ 70605 w 1308"/>
                  <a:gd name="T19" fmla="*/ 9363 h 1739"/>
                  <a:gd name="T20" fmla="*/ 68600 w 1308"/>
                  <a:gd name="T21" fmla="*/ 9363 h 1739"/>
                  <a:gd name="T22" fmla="*/ 66237 w 1308"/>
                  <a:gd name="T23" fmla="*/ 9219 h 1739"/>
                  <a:gd name="T24" fmla="*/ 64088 w 1308"/>
                  <a:gd name="T25" fmla="*/ 9075 h 1739"/>
                  <a:gd name="T26" fmla="*/ 62083 w 1308"/>
                  <a:gd name="T27" fmla="*/ 9003 h 1739"/>
                  <a:gd name="T28" fmla="*/ 60365 w 1308"/>
                  <a:gd name="T29" fmla="*/ 8931 h 1739"/>
                  <a:gd name="T30" fmla="*/ 58861 w 1308"/>
                  <a:gd name="T31" fmla="*/ 8931 h 1739"/>
                  <a:gd name="T32" fmla="*/ 57572 w 1308"/>
                  <a:gd name="T33" fmla="*/ 8859 h 1739"/>
                  <a:gd name="T34" fmla="*/ 56498 w 1308"/>
                  <a:gd name="T35" fmla="*/ 8859 h 1739"/>
                  <a:gd name="T36" fmla="*/ 55639 w 1308"/>
                  <a:gd name="T37" fmla="*/ 8859 h 1739"/>
                  <a:gd name="T38" fmla="*/ 55639 w 1308"/>
                  <a:gd name="T39" fmla="*/ 125245 h 1739"/>
                  <a:gd name="T40" fmla="*/ 53634 w 1308"/>
                  <a:gd name="T41" fmla="*/ 125029 h 1739"/>
                  <a:gd name="T42" fmla="*/ 51557 w 1308"/>
                  <a:gd name="T43" fmla="*/ 124813 h 1739"/>
                  <a:gd name="T44" fmla="*/ 49624 w 1308"/>
                  <a:gd name="T45" fmla="*/ 124669 h 1739"/>
                  <a:gd name="T46" fmla="*/ 47690 w 1308"/>
                  <a:gd name="T47" fmla="*/ 124669 h 1739"/>
                  <a:gd name="T48" fmla="*/ 45685 w 1308"/>
                  <a:gd name="T49" fmla="*/ 124669 h 1739"/>
                  <a:gd name="T50" fmla="*/ 43680 w 1308"/>
                  <a:gd name="T51" fmla="*/ 124813 h 1739"/>
                  <a:gd name="T52" fmla="*/ 41675 w 1308"/>
                  <a:gd name="T53" fmla="*/ 125029 h 1739"/>
                  <a:gd name="T54" fmla="*/ 39742 w 1308"/>
                  <a:gd name="T55" fmla="*/ 125245 h 1739"/>
                  <a:gd name="T56" fmla="*/ 39742 w 1308"/>
                  <a:gd name="T57" fmla="*/ 8859 h 1739"/>
                  <a:gd name="T58" fmla="*/ 34944 w 1308"/>
                  <a:gd name="T59" fmla="*/ 8859 h 1739"/>
                  <a:gd name="T60" fmla="*/ 30147 w 1308"/>
                  <a:gd name="T61" fmla="*/ 9003 h 1739"/>
                  <a:gd name="T62" fmla="*/ 25349 w 1308"/>
                  <a:gd name="T63" fmla="*/ 9219 h 1739"/>
                  <a:gd name="T64" fmla="*/ 20408 w 1308"/>
                  <a:gd name="T65" fmla="*/ 9435 h 1739"/>
                  <a:gd name="T66" fmla="*/ 15396 w 1308"/>
                  <a:gd name="T67" fmla="*/ 9723 h 1739"/>
                  <a:gd name="T68" fmla="*/ 10311 w 1308"/>
                  <a:gd name="T69" fmla="*/ 10083 h 1739"/>
                  <a:gd name="T70" fmla="*/ 5227 w 1308"/>
                  <a:gd name="T71" fmla="*/ 10587 h 1739"/>
                  <a:gd name="T72" fmla="*/ 0 w 1308"/>
                  <a:gd name="T73" fmla="*/ 11019 h 1739"/>
                  <a:gd name="T74" fmla="*/ 358 w 1308"/>
                  <a:gd name="T75" fmla="*/ 8138 h 1739"/>
                  <a:gd name="T76" fmla="*/ 501 w 1308"/>
                  <a:gd name="T77" fmla="*/ 5546 h 1739"/>
                  <a:gd name="T78" fmla="*/ 430 w 1308"/>
                  <a:gd name="T79" fmla="*/ 3745 h 1739"/>
                  <a:gd name="T80" fmla="*/ 286 w 1308"/>
                  <a:gd name="T81" fmla="*/ 2305 h 1739"/>
                  <a:gd name="T82" fmla="*/ 0 w 1308"/>
                  <a:gd name="T83" fmla="*/ 0 h 1739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1308" h="1739">
                    <a:moveTo>
                      <a:pt x="0" y="0"/>
                    </a:moveTo>
                    <a:lnTo>
                      <a:pt x="1308" y="0"/>
                    </a:lnTo>
                    <a:lnTo>
                      <a:pt x="1302" y="46"/>
                    </a:lnTo>
                    <a:lnTo>
                      <a:pt x="1301" y="77"/>
                    </a:lnTo>
                    <a:lnTo>
                      <a:pt x="1302" y="108"/>
                    </a:lnTo>
                    <a:lnTo>
                      <a:pt x="1308" y="153"/>
                    </a:lnTo>
                    <a:lnTo>
                      <a:pt x="1063" y="132"/>
                    </a:lnTo>
                    <a:lnTo>
                      <a:pt x="1038" y="132"/>
                    </a:lnTo>
                    <a:lnTo>
                      <a:pt x="1012" y="131"/>
                    </a:lnTo>
                    <a:lnTo>
                      <a:pt x="986" y="130"/>
                    </a:lnTo>
                    <a:lnTo>
                      <a:pt x="958" y="130"/>
                    </a:lnTo>
                    <a:lnTo>
                      <a:pt x="925" y="128"/>
                    </a:lnTo>
                    <a:lnTo>
                      <a:pt x="895" y="126"/>
                    </a:lnTo>
                    <a:lnTo>
                      <a:pt x="867" y="125"/>
                    </a:lnTo>
                    <a:lnTo>
                      <a:pt x="843" y="124"/>
                    </a:lnTo>
                    <a:lnTo>
                      <a:pt x="822" y="124"/>
                    </a:lnTo>
                    <a:lnTo>
                      <a:pt x="804" y="123"/>
                    </a:lnTo>
                    <a:lnTo>
                      <a:pt x="789" y="123"/>
                    </a:lnTo>
                    <a:lnTo>
                      <a:pt x="777" y="123"/>
                    </a:lnTo>
                    <a:lnTo>
                      <a:pt x="777" y="1739"/>
                    </a:lnTo>
                    <a:lnTo>
                      <a:pt x="749" y="1736"/>
                    </a:lnTo>
                    <a:lnTo>
                      <a:pt x="720" y="1733"/>
                    </a:lnTo>
                    <a:lnTo>
                      <a:pt x="693" y="1731"/>
                    </a:lnTo>
                    <a:lnTo>
                      <a:pt x="666" y="1731"/>
                    </a:lnTo>
                    <a:lnTo>
                      <a:pt x="638" y="1731"/>
                    </a:lnTo>
                    <a:lnTo>
                      <a:pt x="610" y="1733"/>
                    </a:lnTo>
                    <a:lnTo>
                      <a:pt x="582" y="1736"/>
                    </a:lnTo>
                    <a:lnTo>
                      <a:pt x="555" y="1739"/>
                    </a:lnTo>
                    <a:lnTo>
                      <a:pt x="555" y="123"/>
                    </a:lnTo>
                    <a:lnTo>
                      <a:pt x="488" y="123"/>
                    </a:lnTo>
                    <a:lnTo>
                      <a:pt x="421" y="125"/>
                    </a:lnTo>
                    <a:lnTo>
                      <a:pt x="354" y="128"/>
                    </a:lnTo>
                    <a:lnTo>
                      <a:pt x="285" y="131"/>
                    </a:lnTo>
                    <a:lnTo>
                      <a:pt x="215" y="135"/>
                    </a:lnTo>
                    <a:lnTo>
                      <a:pt x="144" y="140"/>
                    </a:lnTo>
                    <a:lnTo>
                      <a:pt x="73" y="147"/>
                    </a:lnTo>
                    <a:lnTo>
                      <a:pt x="0" y="153"/>
                    </a:lnTo>
                    <a:lnTo>
                      <a:pt x="5" y="113"/>
                    </a:lnTo>
                    <a:lnTo>
                      <a:pt x="7" y="77"/>
                    </a:lnTo>
                    <a:lnTo>
                      <a:pt x="6" y="52"/>
                    </a:lnTo>
                    <a:lnTo>
                      <a:pt x="4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9" name="Freeform 6"/>
              <p:cNvSpPr>
                <a:spLocks/>
              </p:cNvSpPr>
              <p:nvPr userDrawn="1"/>
            </p:nvSpPr>
            <p:spPr bwMode="auto">
              <a:xfrm>
                <a:off x="7784553" y="1107884"/>
                <a:ext cx="117474" cy="125245"/>
              </a:xfrm>
              <a:custGeom>
                <a:avLst/>
                <a:gdLst>
                  <a:gd name="T0" fmla="*/ 64031 w 1620"/>
                  <a:gd name="T1" fmla="*/ 103351 h 1739"/>
                  <a:gd name="T2" fmla="*/ 51558 w 1620"/>
                  <a:gd name="T3" fmla="*/ 125029 h 1739"/>
                  <a:gd name="T4" fmla="*/ 48730 w 1620"/>
                  <a:gd name="T5" fmla="*/ 124669 h 1739"/>
                  <a:gd name="T6" fmla="*/ 45539 w 1620"/>
                  <a:gd name="T7" fmla="*/ 124669 h 1739"/>
                  <a:gd name="T8" fmla="*/ 41478 w 1620"/>
                  <a:gd name="T9" fmla="*/ 125029 h 1739"/>
                  <a:gd name="T10" fmla="*/ 40898 w 1620"/>
                  <a:gd name="T11" fmla="*/ 122868 h 1739"/>
                  <a:gd name="T12" fmla="*/ 44016 w 1620"/>
                  <a:gd name="T13" fmla="*/ 117827 h 1739"/>
                  <a:gd name="T14" fmla="*/ 47207 w 1620"/>
                  <a:gd name="T15" fmla="*/ 112497 h 1739"/>
                  <a:gd name="T16" fmla="*/ 50470 w 1620"/>
                  <a:gd name="T17" fmla="*/ 106736 h 1739"/>
                  <a:gd name="T18" fmla="*/ 61203 w 1620"/>
                  <a:gd name="T19" fmla="*/ 87434 h 1739"/>
                  <a:gd name="T20" fmla="*/ 33284 w 1620"/>
                  <a:gd name="T21" fmla="*/ 47030 h 1739"/>
                  <a:gd name="T22" fmla="*/ 12763 w 1620"/>
                  <a:gd name="T23" fmla="*/ 17717 h 1739"/>
                  <a:gd name="T24" fmla="*/ 10370 w 1620"/>
                  <a:gd name="T25" fmla="*/ 14260 h 1739"/>
                  <a:gd name="T26" fmla="*/ 8122 w 1620"/>
                  <a:gd name="T27" fmla="*/ 11091 h 1739"/>
                  <a:gd name="T28" fmla="*/ 6019 w 1620"/>
                  <a:gd name="T29" fmla="*/ 8282 h 1739"/>
                  <a:gd name="T30" fmla="*/ 3336 w 1620"/>
                  <a:gd name="T31" fmla="*/ 4537 h 1739"/>
                  <a:gd name="T32" fmla="*/ 798 w 1620"/>
                  <a:gd name="T33" fmla="*/ 1080 h 1739"/>
                  <a:gd name="T34" fmla="*/ 11385 w 1620"/>
                  <a:gd name="T35" fmla="*/ 576 h 1739"/>
                  <a:gd name="T36" fmla="*/ 21319 w 1620"/>
                  <a:gd name="T37" fmla="*/ 0 h 1739"/>
                  <a:gd name="T38" fmla="*/ 27338 w 1620"/>
                  <a:gd name="T39" fmla="*/ 9723 h 1739"/>
                  <a:gd name="T40" fmla="*/ 33139 w 1620"/>
                  <a:gd name="T41" fmla="*/ 18942 h 1739"/>
                  <a:gd name="T42" fmla="*/ 38795 w 1620"/>
                  <a:gd name="T43" fmla="*/ 27584 h 1739"/>
                  <a:gd name="T44" fmla="*/ 44234 w 1620"/>
                  <a:gd name="T45" fmla="*/ 35723 h 1739"/>
                  <a:gd name="T46" fmla="*/ 50035 w 1620"/>
                  <a:gd name="T47" fmla="*/ 44293 h 1739"/>
                  <a:gd name="T48" fmla="*/ 56126 w 1620"/>
                  <a:gd name="T49" fmla="*/ 52864 h 1739"/>
                  <a:gd name="T50" fmla="*/ 62435 w 1620"/>
                  <a:gd name="T51" fmla="*/ 61290 h 1739"/>
                  <a:gd name="T52" fmla="*/ 68889 w 1620"/>
                  <a:gd name="T53" fmla="*/ 69789 h 1739"/>
                  <a:gd name="T54" fmla="*/ 78098 w 1620"/>
                  <a:gd name="T55" fmla="*/ 55312 h 1739"/>
                  <a:gd name="T56" fmla="*/ 98040 w 1620"/>
                  <a:gd name="T57" fmla="*/ 14764 h 1739"/>
                  <a:gd name="T58" fmla="*/ 99418 w 1620"/>
                  <a:gd name="T59" fmla="*/ 11811 h 1739"/>
                  <a:gd name="T60" fmla="*/ 101738 w 1620"/>
                  <a:gd name="T61" fmla="*/ 6626 h 1739"/>
                  <a:gd name="T62" fmla="*/ 103551 w 1620"/>
                  <a:gd name="T63" fmla="*/ 2737 h 1739"/>
                  <a:gd name="T64" fmla="*/ 104639 w 1620"/>
                  <a:gd name="T65" fmla="*/ 0 h 1739"/>
                  <a:gd name="T66" fmla="*/ 107757 w 1620"/>
                  <a:gd name="T67" fmla="*/ 360 h 1739"/>
                  <a:gd name="T68" fmla="*/ 110875 w 1620"/>
                  <a:gd name="T69" fmla="*/ 576 h 1739"/>
                  <a:gd name="T70" fmla="*/ 117474 w 1620"/>
                  <a:gd name="T71" fmla="*/ 0 h 1739"/>
                  <a:gd name="T72" fmla="*/ 87308 w 1620"/>
                  <a:gd name="T73" fmla="*/ 57833 h 1739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1620" h="1739">
                    <a:moveTo>
                      <a:pt x="1204" y="803"/>
                    </a:moveTo>
                    <a:lnTo>
                      <a:pt x="883" y="1435"/>
                    </a:lnTo>
                    <a:lnTo>
                      <a:pt x="736" y="1739"/>
                    </a:lnTo>
                    <a:lnTo>
                      <a:pt x="711" y="1736"/>
                    </a:lnTo>
                    <a:lnTo>
                      <a:pt x="690" y="1733"/>
                    </a:lnTo>
                    <a:lnTo>
                      <a:pt x="672" y="1731"/>
                    </a:lnTo>
                    <a:lnTo>
                      <a:pt x="657" y="1731"/>
                    </a:lnTo>
                    <a:lnTo>
                      <a:pt x="628" y="1731"/>
                    </a:lnTo>
                    <a:lnTo>
                      <a:pt x="600" y="1733"/>
                    </a:lnTo>
                    <a:lnTo>
                      <a:pt x="572" y="1736"/>
                    </a:lnTo>
                    <a:lnTo>
                      <a:pt x="543" y="1739"/>
                    </a:lnTo>
                    <a:lnTo>
                      <a:pt x="564" y="1706"/>
                    </a:lnTo>
                    <a:lnTo>
                      <a:pt x="585" y="1672"/>
                    </a:lnTo>
                    <a:lnTo>
                      <a:pt x="607" y="1636"/>
                    </a:lnTo>
                    <a:lnTo>
                      <a:pt x="629" y="1600"/>
                    </a:lnTo>
                    <a:lnTo>
                      <a:pt x="651" y="1562"/>
                    </a:lnTo>
                    <a:lnTo>
                      <a:pt x="673" y="1522"/>
                    </a:lnTo>
                    <a:lnTo>
                      <a:pt x="696" y="1482"/>
                    </a:lnTo>
                    <a:lnTo>
                      <a:pt x="719" y="1441"/>
                    </a:lnTo>
                    <a:lnTo>
                      <a:pt x="844" y="1214"/>
                    </a:lnTo>
                    <a:lnTo>
                      <a:pt x="685" y="981"/>
                    </a:lnTo>
                    <a:lnTo>
                      <a:pt x="459" y="653"/>
                    </a:lnTo>
                    <a:lnTo>
                      <a:pt x="195" y="273"/>
                    </a:lnTo>
                    <a:lnTo>
                      <a:pt x="176" y="246"/>
                    </a:lnTo>
                    <a:lnTo>
                      <a:pt x="160" y="221"/>
                    </a:lnTo>
                    <a:lnTo>
                      <a:pt x="143" y="198"/>
                    </a:lnTo>
                    <a:lnTo>
                      <a:pt x="127" y="175"/>
                    </a:lnTo>
                    <a:lnTo>
                      <a:pt x="112" y="154"/>
                    </a:lnTo>
                    <a:lnTo>
                      <a:pt x="97" y="133"/>
                    </a:lnTo>
                    <a:lnTo>
                      <a:pt x="83" y="115"/>
                    </a:lnTo>
                    <a:lnTo>
                      <a:pt x="69" y="97"/>
                    </a:lnTo>
                    <a:lnTo>
                      <a:pt x="46" y="63"/>
                    </a:lnTo>
                    <a:lnTo>
                      <a:pt x="26" y="35"/>
                    </a:lnTo>
                    <a:lnTo>
                      <a:pt x="11" y="15"/>
                    </a:lnTo>
                    <a:lnTo>
                      <a:pt x="0" y="0"/>
                    </a:lnTo>
                    <a:lnTo>
                      <a:pt x="157" y="8"/>
                    </a:lnTo>
                    <a:lnTo>
                      <a:pt x="210" y="5"/>
                    </a:lnTo>
                    <a:lnTo>
                      <a:pt x="294" y="0"/>
                    </a:lnTo>
                    <a:lnTo>
                      <a:pt x="336" y="69"/>
                    </a:lnTo>
                    <a:lnTo>
                      <a:pt x="377" y="135"/>
                    </a:lnTo>
                    <a:lnTo>
                      <a:pt x="418" y="200"/>
                    </a:lnTo>
                    <a:lnTo>
                      <a:pt x="457" y="263"/>
                    </a:lnTo>
                    <a:lnTo>
                      <a:pt x="496" y="324"/>
                    </a:lnTo>
                    <a:lnTo>
                      <a:pt x="535" y="383"/>
                    </a:lnTo>
                    <a:lnTo>
                      <a:pt x="573" y="441"/>
                    </a:lnTo>
                    <a:lnTo>
                      <a:pt x="610" y="496"/>
                    </a:lnTo>
                    <a:lnTo>
                      <a:pt x="650" y="555"/>
                    </a:lnTo>
                    <a:lnTo>
                      <a:pt x="690" y="615"/>
                    </a:lnTo>
                    <a:lnTo>
                      <a:pt x="733" y="674"/>
                    </a:lnTo>
                    <a:lnTo>
                      <a:pt x="774" y="734"/>
                    </a:lnTo>
                    <a:lnTo>
                      <a:pt x="817" y="792"/>
                    </a:lnTo>
                    <a:lnTo>
                      <a:pt x="861" y="851"/>
                    </a:lnTo>
                    <a:lnTo>
                      <a:pt x="905" y="911"/>
                    </a:lnTo>
                    <a:lnTo>
                      <a:pt x="950" y="969"/>
                    </a:lnTo>
                    <a:lnTo>
                      <a:pt x="978" y="970"/>
                    </a:lnTo>
                    <a:lnTo>
                      <a:pt x="1077" y="768"/>
                    </a:lnTo>
                    <a:lnTo>
                      <a:pt x="1217" y="486"/>
                    </a:lnTo>
                    <a:lnTo>
                      <a:pt x="1352" y="205"/>
                    </a:lnTo>
                    <a:lnTo>
                      <a:pt x="1361" y="187"/>
                    </a:lnTo>
                    <a:lnTo>
                      <a:pt x="1371" y="164"/>
                    </a:lnTo>
                    <a:lnTo>
                      <a:pt x="1386" y="132"/>
                    </a:lnTo>
                    <a:lnTo>
                      <a:pt x="1403" y="92"/>
                    </a:lnTo>
                    <a:lnTo>
                      <a:pt x="1417" y="64"/>
                    </a:lnTo>
                    <a:lnTo>
                      <a:pt x="1428" y="38"/>
                    </a:lnTo>
                    <a:lnTo>
                      <a:pt x="1437" y="17"/>
                    </a:lnTo>
                    <a:lnTo>
                      <a:pt x="1443" y="0"/>
                    </a:lnTo>
                    <a:lnTo>
                      <a:pt x="1465" y="3"/>
                    </a:lnTo>
                    <a:lnTo>
                      <a:pt x="1486" y="5"/>
                    </a:lnTo>
                    <a:lnTo>
                      <a:pt x="1507" y="8"/>
                    </a:lnTo>
                    <a:lnTo>
                      <a:pt x="1529" y="8"/>
                    </a:lnTo>
                    <a:lnTo>
                      <a:pt x="1566" y="5"/>
                    </a:lnTo>
                    <a:lnTo>
                      <a:pt x="1620" y="0"/>
                    </a:lnTo>
                    <a:lnTo>
                      <a:pt x="1496" y="227"/>
                    </a:lnTo>
                    <a:lnTo>
                      <a:pt x="1204" y="80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0" name="Freeform 7"/>
              <p:cNvSpPr>
                <a:spLocks/>
              </p:cNvSpPr>
              <p:nvPr userDrawn="1"/>
            </p:nvSpPr>
            <p:spPr bwMode="auto">
              <a:xfrm>
                <a:off x="7686129" y="1107884"/>
                <a:ext cx="93662" cy="125245"/>
              </a:xfrm>
              <a:custGeom>
                <a:avLst/>
                <a:gdLst>
                  <a:gd name="T0" fmla="*/ 0 w 1308"/>
                  <a:gd name="T1" fmla="*/ 0 h 1739"/>
                  <a:gd name="T2" fmla="*/ 93662 w 1308"/>
                  <a:gd name="T3" fmla="*/ 0 h 1739"/>
                  <a:gd name="T4" fmla="*/ 93376 w 1308"/>
                  <a:gd name="T5" fmla="*/ 3313 h 1739"/>
                  <a:gd name="T6" fmla="*/ 93089 w 1308"/>
                  <a:gd name="T7" fmla="*/ 5546 h 1739"/>
                  <a:gd name="T8" fmla="*/ 93376 w 1308"/>
                  <a:gd name="T9" fmla="*/ 7778 h 1739"/>
                  <a:gd name="T10" fmla="*/ 93662 w 1308"/>
                  <a:gd name="T11" fmla="*/ 11019 h 1739"/>
                  <a:gd name="T12" fmla="*/ 76118 w 1308"/>
                  <a:gd name="T13" fmla="*/ 9507 h 1739"/>
                  <a:gd name="T14" fmla="*/ 74328 w 1308"/>
                  <a:gd name="T15" fmla="*/ 9507 h 1739"/>
                  <a:gd name="T16" fmla="*/ 72466 w 1308"/>
                  <a:gd name="T17" fmla="*/ 9435 h 1739"/>
                  <a:gd name="T18" fmla="*/ 70605 w 1308"/>
                  <a:gd name="T19" fmla="*/ 9363 h 1739"/>
                  <a:gd name="T20" fmla="*/ 68600 w 1308"/>
                  <a:gd name="T21" fmla="*/ 9363 h 1739"/>
                  <a:gd name="T22" fmla="*/ 66237 w 1308"/>
                  <a:gd name="T23" fmla="*/ 9219 h 1739"/>
                  <a:gd name="T24" fmla="*/ 64088 w 1308"/>
                  <a:gd name="T25" fmla="*/ 9075 h 1739"/>
                  <a:gd name="T26" fmla="*/ 62083 w 1308"/>
                  <a:gd name="T27" fmla="*/ 9003 h 1739"/>
                  <a:gd name="T28" fmla="*/ 60365 w 1308"/>
                  <a:gd name="T29" fmla="*/ 8931 h 1739"/>
                  <a:gd name="T30" fmla="*/ 58861 w 1308"/>
                  <a:gd name="T31" fmla="*/ 8931 h 1739"/>
                  <a:gd name="T32" fmla="*/ 57572 w 1308"/>
                  <a:gd name="T33" fmla="*/ 8859 h 1739"/>
                  <a:gd name="T34" fmla="*/ 56570 w 1308"/>
                  <a:gd name="T35" fmla="*/ 8859 h 1739"/>
                  <a:gd name="T36" fmla="*/ 55710 w 1308"/>
                  <a:gd name="T37" fmla="*/ 8859 h 1739"/>
                  <a:gd name="T38" fmla="*/ 55710 w 1308"/>
                  <a:gd name="T39" fmla="*/ 125245 h 1739"/>
                  <a:gd name="T40" fmla="*/ 53634 w 1308"/>
                  <a:gd name="T41" fmla="*/ 125029 h 1739"/>
                  <a:gd name="T42" fmla="*/ 51629 w 1308"/>
                  <a:gd name="T43" fmla="*/ 124813 h 1739"/>
                  <a:gd name="T44" fmla="*/ 49624 w 1308"/>
                  <a:gd name="T45" fmla="*/ 124669 h 1739"/>
                  <a:gd name="T46" fmla="*/ 47833 w 1308"/>
                  <a:gd name="T47" fmla="*/ 124669 h 1739"/>
                  <a:gd name="T48" fmla="*/ 45757 w 1308"/>
                  <a:gd name="T49" fmla="*/ 124669 h 1739"/>
                  <a:gd name="T50" fmla="*/ 43752 w 1308"/>
                  <a:gd name="T51" fmla="*/ 124813 h 1739"/>
                  <a:gd name="T52" fmla="*/ 41747 w 1308"/>
                  <a:gd name="T53" fmla="*/ 125029 h 1739"/>
                  <a:gd name="T54" fmla="*/ 39814 w 1308"/>
                  <a:gd name="T55" fmla="*/ 125245 h 1739"/>
                  <a:gd name="T56" fmla="*/ 39814 w 1308"/>
                  <a:gd name="T57" fmla="*/ 8859 h 1739"/>
                  <a:gd name="T58" fmla="*/ 35016 w 1308"/>
                  <a:gd name="T59" fmla="*/ 8859 h 1739"/>
                  <a:gd name="T60" fmla="*/ 30218 w 1308"/>
                  <a:gd name="T61" fmla="*/ 9003 h 1739"/>
                  <a:gd name="T62" fmla="*/ 25349 w 1308"/>
                  <a:gd name="T63" fmla="*/ 9219 h 1739"/>
                  <a:gd name="T64" fmla="*/ 20480 w 1308"/>
                  <a:gd name="T65" fmla="*/ 9435 h 1739"/>
                  <a:gd name="T66" fmla="*/ 15467 w 1308"/>
                  <a:gd name="T67" fmla="*/ 9723 h 1739"/>
                  <a:gd name="T68" fmla="*/ 10383 w 1308"/>
                  <a:gd name="T69" fmla="*/ 10083 h 1739"/>
                  <a:gd name="T70" fmla="*/ 5227 w 1308"/>
                  <a:gd name="T71" fmla="*/ 10587 h 1739"/>
                  <a:gd name="T72" fmla="*/ 0 w 1308"/>
                  <a:gd name="T73" fmla="*/ 11019 h 1739"/>
                  <a:gd name="T74" fmla="*/ 358 w 1308"/>
                  <a:gd name="T75" fmla="*/ 8138 h 1739"/>
                  <a:gd name="T76" fmla="*/ 501 w 1308"/>
                  <a:gd name="T77" fmla="*/ 5546 h 1739"/>
                  <a:gd name="T78" fmla="*/ 430 w 1308"/>
                  <a:gd name="T79" fmla="*/ 3745 h 1739"/>
                  <a:gd name="T80" fmla="*/ 286 w 1308"/>
                  <a:gd name="T81" fmla="*/ 2305 h 1739"/>
                  <a:gd name="T82" fmla="*/ 0 w 1308"/>
                  <a:gd name="T83" fmla="*/ 0 h 1739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1308" h="1739">
                    <a:moveTo>
                      <a:pt x="0" y="0"/>
                    </a:moveTo>
                    <a:lnTo>
                      <a:pt x="1308" y="0"/>
                    </a:lnTo>
                    <a:lnTo>
                      <a:pt x="1304" y="46"/>
                    </a:lnTo>
                    <a:lnTo>
                      <a:pt x="1300" y="77"/>
                    </a:lnTo>
                    <a:lnTo>
                      <a:pt x="1304" y="108"/>
                    </a:lnTo>
                    <a:lnTo>
                      <a:pt x="1308" y="153"/>
                    </a:lnTo>
                    <a:lnTo>
                      <a:pt x="1063" y="132"/>
                    </a:lnTo>
                    <a:lnTo>
                      <a:pt x="1038" y="132"/>
                    </a:lnTo>
                    <a:lnTo>
                      <a:pt x="1012" y="131"/>
                    </a:lnTo>
                    <a:lnTo>
                      <a:pt x="986" y="130"/>
                    </a:lnTo>
                    <a:lnTo>
                      <a:pt x="958" y="130"/>
                    </a:lnTo>
                    <a:lnTo>
                      <a:pt x="925" y="128"/>
                    </a:lnTo>
                    <a:lnTo>
                      <a:pt x="895" y="126"/>
                    </a:lnTo>
                    <a:lnTo>
                      <a:pt x="867" y="125"/>
                    </a:lnTo>
                    <a:lnTo>
                      <a:pt x="843" y="124"/>
                    </a:lnTo>
                    <a:lnTo>
                      <a:pt x="822" y="124"/>
                    </a:lnTo>
                    <a:lnTo>
                      <a:pt x="804" y="123"/>
                    </a:lnTo>
                    <a:lnTo>
                      <a:pt x="790" y="123"/>
                    </a:lnTo>
                    <a:lnTo>
                      <a:pt x="778" y="123"/>
                    </a:lnTo>
                    <a:lnTo>
                      <a:pt x="778" y="1739"/>
                    </a:lnTo>
                    <a:lnTo>
                      <a:pt x="749" y="1736"/>
                    </a:lnTo>
                    <a:lnTo>
                      <a:pt x="721" y="1733"/>
                    </a:lnTo>
                    <a:lnTo>
                      <a:pt x="693" y="1731"/>
                    </a:lnTo>
                    <a:lnTo>
                      <a:pt x="668" y="1731"/>
                    </a:lnTo>
                    <a:lnTo>
                      <a:pt x="639" y="1731"/>
                    </a:lnTo>
                    <a:lnTo>
                      <a:pt x="611" y="1733"/>
                    </a:lnTo>
                    <a:lnTo>
                      <a:pt x="583" y="1736"/>
                    </a:lnTo>
                    <a:lnTo>
                      <a:pt x="556" y="1739"/>
                    </a:lnTo>
                    <a:lnTo>
                      <a:pt x="556" y="123"/>
                    </a:lnTo>
                    <a:lnTo>
                      <a:pt x="489" y="123"/>
                    </a:lnTo>
                    <a:lnTo>
                      <a:pt x="422" y="125"/>
                    </a:lnTo>
                    <a:lnTo>
                      <a:pt x="354" y="128"/>
                    </a:lnTo>
                    <a:lnTo>
                      <a:pt x="286" y="131"/>
                    </a:lnTo>
                    <a:lnTo>
                      <a:pt x="216" y="135"/>
                    </a:lnTo>
                    <a:lnTo>
                      <a:pt x="145" y="140"/>
                    </a:lnTo>
                    <a:lnTo>
                      <a:pt x="73" y="147"/>
                    </a:lnTo>
                    <a:lnTo>
                      <a:pt x="0" y="153"/>
                    </a:lnTo>
                    <a:lnTo>
                      <a:pt x="5" y="113"/>
                    </a:lnTo>
                    <a:lnTo>
                      <a:pt x="7" y="77"/>
                    </a:lnTo>
                    <a:lnTo>
                      <a:pt x="6" y="52"/>
                    </a:lnTo>
                    <a:lnTo>
                      <a:pt x="4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1" name="Freeform 8"/>
              <p:cNvSpPr>
                <a:spLocks/>
              </p:cNvSpPr>
              <p:nvPr userDrawn="1"/>
            </p:nvSpPr>
            <p:spPr bwMode="auto">
              <a:xfrm>
                <a:off x="7557543" y="1107884"/>
                <a:ext cx="107949" cy="125245"/>
              </a:xfrm>
              <a:custGeom>
                <a:avLst/>
                <a:gdLst>
                  <a:gd name="T0" fmla="*/ 90219 w 1516"/>
                  <a:gd name="T1" fmla="*/ 25279 h 1739"/>
                  <a:gd name="T2" fmla="*/ 14882 w 1516"/>
                  <a:gd name="T3" fmla="*/ 114010 h 1739"/>
                  <a:gd name="T4" fmla="*/ 12034 w 1516"/>
                  <a:gd name="T5" fmla="*/ 117179 h 1739"/>
                  <a:gd name="T6" fmla="*/ 9613 w 1516"/>
                  <a:gd name="T7" fmla="*/ 120131 h 1739"/>
                  <a:gd name="T8" fmla="*/ 7477 w 1516"/>
                  <a:gd name="T9" fmla="*/ 122796 h 1739"/>
                  <a:gd name="T10" fmla="*/ 5483 w 1516"/>
                  <a:gd name="T11" fmla="*/ 125245 h 1739"/>
                  <a:gd name="T12" fmla="*/ 0 w 1516"/>
                  <a:gd name="T13" fmla="*/ 125245 h 1739"/>
                  <a:gd name="T14" fmla="*/ 0 w 1516"/>
                  <a:gd name="T15" fmla="*/ 0 h 1739"/>
                  <a:gd name="T16" fmla="*/ 1211 w 1516"/>
                  <a:gd name="T17" fmla="*/ 216 h 1739"/>
                  <a:gd name="T18" fmla="*/ 2919 w 1516"/>
                  <a:gd name="T19" fmla="*/ 360 h 1739"/>
                  <a:gd name="T20" fmla="*/ 5198 w 1516"/>
                  <a:gd name="T21" fmla="*/ 576 h 1739"/>
                  <a:gd name="T22" fmla="*/ 7975 w 1516"/>
                  <a:gd name="T23" fmla="*/ 576 h 1739"/>
                  <a:gd name="T24" fmla="*/ 15879 w 1516"/>
                  <a:gd name="T25" fmla="*/ 0 h 1739"/>
                  <a:gd name="T26" fmla="*/ 15879 w 1516"/>
                  <a:gd name="T27" fmla="*/ 95572 h 1739"/>
                  <a:gd name="T28" fmla="*/ 17802 w 1516"/>
                  <a:gd name="T29" fmla="*/ 95572 h 1739"/>
                  <a:gd name="T30" fmla="*/ 100045 w 1516"/>
                  <a:gd name="T31" fmla="*/ 0 h 1739"/>
                  <a:gd name="T32" fmla="*/ 107949 w 1516"/>
                  <a:gd name="T33" fmla="*/ 0 h 1739"/>
                  <a:gd name="T34" fmla="*/ 107949 w 1516"/>
                  <a:gd name="T35" fmla="*/ 125245 h 1739"/>
                  <a:gd name="T36" fmla="*/ 105599 w 1516"/>
                  <a:gd name="T37" fmla="*/ 125029 h 1739"/>
                  <a:gd name="T38" fmla="*/ 103534 w 1516"/>
                  <a:gd name="T39" fmla="*/ 124813 h 1739"/>
                  <a:gd name="T40" fmla="*/ 101683 w 1516"/>
                  <a:gd name="T41" fmla="*/ 124669 h 1739"/>
                  <a:gd name="T42" fmla="*/ 100045 w 1516"/>
                  <a:gd name="T43" fmla="*/ 124669 h 1739"/>
                  <a:gd name="T44" fmla="*/ 98479 w 1516"/>
                  <a:gd name="T45" fmla="*/ 124669 h 1739"/>
                  <a:gd name="T46" fmla="*/ 96698 w 1516"/>
                  <a:gd name="T47" fmla="*/ 124813 h 1739"/>
                  <a:gd name="T48" fmla="*/ 94491 w 1516"/>
                  <a:gd name="T49" fmla="*/ 125029 h 1739"/>
                  <a:gd name="T50" fmla="*/ 91999 w 1516"/>
                  <a:gd name="T51" fmla="*/ 125245 h 1739"/>
                  <a:gd name="T52" fmla="*/ 91999 w 1516"/>
                  <a:gd name="T53" fmla="*/ 25279 h 1739"/>
                  <a:gd name="T54" fmla="*/ 90219 w 1516"/>
                  <a:gd name="T55" fmla="*/ 25279 h 1739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516" h="1739">
                    <a:moveTo>
                      <a:pt x="1267" y="351"/>
                    </a:moveTo>
                    <a:lnTo>
                      <a:pt x="209" y="1583"/>
                    </a:lnTo>
                    <a:lnTo>
                      <a:pt x="169" y="1627"/>
                    </a:lnTo>
                    <a:lnTo>
                      <a:pt x="135" y="1668"/>
                    </a:lnTo>
                    <a:lnTo>
                      <a:pt x="105" y="1705"/>
                    </a:lnTo>
                    <a:lnTo>
                      <a:pt x="77" y="1739"/>
                    </a:lnTo>
                    <a:lnTo>
                      <a:pt x="0" y="1739"/>
                    </a:lnTo>
                    <a:lnTo>
                      <a:pt x="0" y="0"/>
                    </a:lnTo>
                    <a:lnTo>
                      <a:pt x="17" y="3"/>
                    </a:lnTo>
                    <a:lnTo>
                      <a:pt x="41" y="5"/>
                    </a:lnTo>
                    <a:lnTo>
                      <a:pt x="73" y="8"/>
                    </a:lnTo>
                    <a:lnTo>
                      <a:pt x="112" y="8"/>
                    </a:lnTo>
                    <a:lnTo>
                      <a:pt x="223" y="0"/>
                    </a:lnTo>
                    <a:lnTo>
                      <a:pt x="223" y="1327"/>
                    </a:lnTo>
                    <a:lnTo>
                      <a:pt x="250" y="1327"/>
                    </a:lnTo>
                    <a:lnTo>
                      <a:pt x="1405" y="0"/>
                    </a:lnTo>
                    <a:lnTo>
                      <a:pt x="1516" y="0"/>
                    </a:lnTo>
                    <a:lnTo>
                      <a:pt x="1516" y="1739"/>
                    </a:lnTo>
                    <a:lnTo>
                      <a:pt x="1483" y="1736"/>
                    </a:lnTo>
                    <a:lnTo>
                      <a:pt x="1454" y="1733"/>
                    </a:lnTo>
                    <a:lnTo>
                      <a:pt x="1428" y="1731"/>
                    </a:lnTo>
                    <a:lnTo>
                      <a:pt x="1405" y="1731"/>
                    </a:lnTo>
                    <a:lnTo>
                      <a:pt x="1383" y="1731"/>
                    </a:lnTo>
                    <a:lnTo>
                      <a:pt x="1358" y="1733"/>
                    </a:lnTo>
                    <a:lnTo>
                      <a:pt x="1327" y="1736"/>
                    </a:lnTo>
                    <a:lnTo>
                      <a:pt x="1292" y="1739"/>
                    </a:lnTo>
                    <a:lnTo>
                      <a:pt x="1292" y="351"/>
                    </a:lnTo>
                    <a:lnTo>
                      <a:pt x="1267" y="3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2" name="Freeform 9"/>
              <p:cNvSpPr>
                <a:spLocks/>
              </p:cNvSpPr>
              <p:nvPr userDrawn="1"/>
            </p:nvSpPr>
            <p:spPr bwMode="auto">
              <a:xfrm>
                <a:off x="7443244" y="1107884"/>
                <a:ext cx="93661" cy="125245"/>
              </a:xfrm>
              <a:custGeom>
                <a:avLst/>
                <a:gdLst>
                  <a:gd name="T0" fmla="*/ 0 w 1308"/>
                  <a:gd name="T1" fmla="*/ 0 h 1739"/>
                  <a:gd name="T2" fmla="*/ 93661 w 1308"/>
                  <a:gd name="T3" fmla="*/ 0 h 1739"/>
                  <a:gd name="T4" fmla="*/ 93303 w 1308"/>
                  <a:gd name="T5" fmla="*/ 3313 h 1739"/>
                  <a:gd name="T6" fmla="*/ 93160 w 1308"/>
                  <a:gd name="T7" fmla="*/ 5546 h 1739"/>
                  <a:gd name="T8" fmla="*/ 93303 w 1308"/>
                  <a:gd name="T9" fmla="*/ 7778 h 1739"/>
                  <a:gd name="T10" fmla="*/ 93661 w 1308"/>
                  <a:gd name="T11" fmla="*/ 11019 h 1739"/>
                  <a:gd name="T12" fmla="*/ 76117 w 1308"/>
                  <a:gd name="T13" fmla="*/ 9507 h 1739"/>
                  <a:gd name="T14" fmla="*/ 74327 w 1308"/>
                  <a:gd name="T15" fmla="*/ 9507 h 1739"/>
                  <a:gd name="T16" fmla="*/ 72466 w 1308"/>
                  <a:gd name="T17" fmla="*/ 9435 h 1739"/>
                  <a:gd name="T18" fmla="*/ 70532 w 1308"/>
                  <a:gd name="T19" fmla="*/ 9363 h 1739"/>
                  <a:gd name="T20" fmla="*/ 68670 w 1308"/>
                  <a:gd name="T21" fmla="*/ 9363 h 1739"/>
                  <a:gd name="T22" fmla="*/ 66236 w 1308"/>
                  <a:gd name="T23" fmla="*/ 9219 h 1739"/>
                  <a:gd name="T24" fmla="*/ 64016 w 1308"/>
                  <a:gd name="T25" fmla="*/ 9075 h 1739"/>
                  <a:gd name="T26" fmla="*/ 62083 w 1308"/>
                  <a:gd name="T27" fmla="*/ 9003 h 1739"/>
                  <a:gd name="T28" fmla="*/ 60364 w 1308"/>
                  <a:gd name="T29" fmla="*/ 8931 h 1739"/>
                  <a:gd name="T30" fmla="*/ 58860 w 1308"/>
                  <a:gd name="T31" fmla="*/ 8931 h 1739"/>
                  <a:gd name="T32" fmla="*/ 57571 w 1308"/>
                  <a:gd name="T33" fmla="*/ 8859 h 1739"/>
                  <a:gd name="T34" fmla="*/ 56497 w 1308"/>
                  <a:gd name="T35" fmla="*/ 8859 h 1739"/>
                  <a:gd name="T36" fmla="*/ 55710 w 1308"/>
                  <a:gd name="T37" fmla="*/ 8859 h 1739"/>
                  <a:gd name="T38" fmla="*/ 55710 w 1308"/>
                  <a:gd name="T39" fmla="*/ 125245 h 1739"/>
                  <a:gd name="T40" fmla="*/ 53633 w 1308"/>
                  <a:gd name="T41" fmla="*/ 125029 h 1739"/>
                  <a:gd name="T42" fmla="*/ 51557 w 1308"/>
                  <a:gd name="T43" fmla="*/ 124813 h 1739"/>
                  <a:gd name="T44" fmla="*/ 49623 w 1308"/>
                  <a:gd name="T45" fmla="*/ 124669 h 1739"/>
                  <a:gd name="T46" fmla="*/ 47690 w 1308"/>
                  <a:gd name="T47" fmla="*/ 124669 h 1739"/>
                  <a:gd name="T48" fmla="*/ 45685 w 1308"/>
                  <a:gd name="T49" fmla="*/ 124669 h 1739"/>
                  <a:gd name="T50" fmla="*/ 43680 w 1308"/>
                  <a:gd name="T51" fmla="*/ 124813 h 1739"/>
                  <a:gd name="T52" fmla="*/ 41675 w 1308"/>
                  <a:gd name="T53" fmla="*/ 125029 h 1739"/>
                  <a:gd name="T54" fmla="*/ 39741 w 1308"/>
                  <a:gd name="T55" fmla="*/ 125245 h 1739"/>
                  <a:gd name="T56" fmla="*/ 39741 w 1308"/>
                  <a:gd name="T57" fmla="*/ 8859 h 1739"/>
                  <a:gd name="T58" fmla="*/ 34944 w 1308"/>
                  <a:gd name="T59" fmla="*/ 8859 h 1739"/>
                  <a:gd name="T60" fmla="*/ 30218 w 1308"/>
                  <a:gd name="T61" fmla="*/ 9003 h 1739"/>
                  <a:gd name="T62" fmla="*/ 25349 w 1308"/>
                  <a:gd name="T63" fmla="*/ 9219 h 1739"/>
                  <a:gd name="T64" fmla="*/ 20408 w 1308"/>
                  <a:gd name="T65" fmla="*/ 9435 h 1739"/>
                  <a:gd name="T66" fmla="*/ 15395 w 1308"/>
                  <a:gd name="T67" fmla="*/ 9723 h 1739"/>
                  <a:gd name="T68" fmla="*/ 10311 w 1308"/>
                  <a:gd name="T69" fmla="*/ 10083 h 1739"/>
                  <a:gd name="T70" fmla="*/ 5156 w 1308"/>
                  <a:gd name="T71" fmla="*/ 10587 h 1739"/>
                  <a:gd name="T72" fmla="*/ 0 w 1308"/>
                  <a:gd name="T73" fmla="*/ 11019 h 1739"/>
                  <a:gd name="T74" fmla="*/ 358 w 1308"/>
                  <a:gd name="T75" fmla="*/ 8138 h 1739"/>
                  <a:gd name="T76" fmla="*/ 430 w 1308"/>
                  <a:gd name="T77" fmla="*/ 5546 h 1739"/>
                  <a:gd name="T78" fmla="*/ 430 w 1308"/>
                  <a:gd name="T79" fmla="*/ 3745 h 1739"/>
                  <a:gd name="T80" fmla="*/ 286 w 1308"/>
                  <a:gd name="T81" fmla="*/ 2305 h 1739"/>
                  <a:gd name="T82" fmla="*/ 0 w 1308"/>
                  <a:gd name="T83" fmla="*/ 0 h 1739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1308" h="1739">
                    <a:moveTo>
                      <a:pt x="0" y="0"/>
                    </a:moveTo>
                    <a:lnTo>
                      <a:pt x="1308" y="0"/>
                    </a:lnTo>
                    <a:lnTo>
                      <a:pt x="1303" y="46"/>
                    </a:lnTo>
                    <a:lnTo>
                      <a:pt x="1301" y="77"/>
                    </a:lnTo>
                    <a:lnTo>
                      <a:pt x="1303" y="108"/>
                    </a:lnTo>
                    <a:lnTo>
                      <a:pt x="1308" y="153"/>
                    </a:lnTo>
                    <a:lnTo>
                      <a:pt x="1063" y="132"/>
                    </a:lnTo>
                    <a:lnTo>
                      <a:pt x="1038" y="132"/>
                    </a:lnTo>
                    <a:lnTo>
                      <a:pt x="1012" y="131"/>
                    </a:lnTo>
                    <a:lnTo>
                      <a:pt x="985" y="130"/>
                    </a:lnTo>
                    <a:lnTo>
                      <a:pt x="959" y="130"/>
                    </a:lnTo>
                    <a:lnTo>
                      <a:pt x="925" y="128"/>
                    </a:lnTo>
                    <a:lnTo>
                      <a:pt x="894" y="126"/>
                    </a:lnTo>
                    <a:lnTo>
                      <a:pt x="867" y="125"/>
                    </a:lnTo>
                    <a:lnTo>
                      <a:pt x="843" y="124"/>
                    </a:lnTo>
                    <a:lnTo>
                      <a:pt x="822" y="124"/>
                    </a:lnTo>
                    <a:lnTo>
                      <a:pt x="804" y="123"/>
                    </a:lnTo>
                    <a:lnTo>
                      <a:pt x="789" y="123"/>
                    </a:lnTo>
                    <a:lnTo>
                      <a:pt x="778" y="123"/>
                    </a:lnTo>
                    <a:lnTo>
                      <a:pt x="778" y="1739"/>
                    </a:lnTo>
                    <a:lnTo>
                      <a:pt x="749" y="1736"/>
                    </a:lnTo>
                    <a:lnTo>
                      <a:pt x="720" y="1733"/>
                    </a:lnTo>
                    <a:lnTo>
                      <a:pt x="693" y="1731"/>
                    </a:lnTo>
                    <a:lnTo>
                      <a:pt x="666" y="1731"/>
                    </a:lnTo>
                    <a:lnTo>
                      <a:pt x="638" y="1731"/>
                    </a:lnTo>
                    <a:lnTo>
                      <a:pt x="610" y="1733"/>
                    </a:lnTo>
                    <a:lnTo>
                      <a:pt x="582" y="1736"/>
                    </a:lnTo>
                    <a:lnTo>
                      <a:pt x="555" y="1739"/>
                    </a:lnTo>
                    <a:lnTo>
                      <a:pt x="555" y="123"/>
                    </a:lnTo>
                    <a:lnTo>
                      <a:pt x="488" y="123"/>
                    </a:lnTo>
                    <a:lnTo>
                      <a:pt x="422" y="125"/>
                    </a:lnTo>
                    <a:lnTo>
                      <a:pt x="354" y="128"/>
                    </a:lnTo>
                    <a:lnTo>
                      <a:pt x="285" y="131"/>
                    </a:lnTo>
                    <a:lnTo>
                      <a:pt x="215" y="135"/>
                    </a:lnTo>
                    <a:lnTo>
                      <a:pt x="144" y="140"/>
                    </a:lnTo>
                    <a:lnTo>
                      <a:pt x="72" y="147"/>
                    </a:lnTo>
                    <a:lnTo>
                      <a:pt x="0" y="153"/>
                    </a:lnTo>
                    <a:lnTo>
                      <a:pt x="5" y="113"/>
                    </a:lnTo>
                    <a:lnTo>
                      <a:pt x="6" y="77"/>
                    </a:lnTo>
                    <a:lnTo>
                      <a:pt x="6" y="52"/>
                    </a:lnTo>
                    <a:lnTo>
                      <a:pt x="4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3" name="Freeform 10"/>
              <p:cNvSpPr>
                <a:spLocks/>
              </p:cNvSpPr>
              <p:nvPr userDrawn="1"/>
            </p:nvSpPr>
            <p:spPr bwMode="auto">
              <a:xfrm>
                <a:off x="7324182" y="1106298"/>
                <a:ext cx="107949" cy="130002"/>
              </a:xfrm>
              <a:custGeom>
                <a:avLst/>
                <a:gdLst>
                  <a:gd name="T0" fmla="*/ 18267 w 1501"/>
                  <a:gd name="T1" fmla="*/ 73526 h 1807"/>
                  <a:gd name="T2" fmla="*/ 19777 w 1501"/>
                  <a:gd name="T3" fmla="*/ 83239 h 1807"/>
                  <a:gd name="T4" fmla="*/ 22510 w 1501"/>
                  <a:gd name="T5" fmla="*/ 92088 h 1807"/>
                  <a:gd name="T6" fmla="*/ 26466 w 1501"/>
                  <a:gd name="T7" fmla="*/ 100145 h 1807"/>
                  <a:gd name="T8" fmla="*/ 31428 w 1501"/>
                  <a:gd name="T9" fmla="*/ 106980 h 1807"/>
                  <a:gd name="T10" fmla="*/ 37325 w 1501"/>
                  <a:gd name="T11" fmla="*/ 112736 h 1807"/>
                  <a:gd name="T12" fmla="*/ 44158 w 1501"/>
                  <a:gd name="T13" fmla="*/ 117268 h 1807"/>
                  <a:gd name="T14" fmla="*/ 51709 w 1501"/>
                  <a:gd name="T15" fmla="*/ 120505 h 1807"/>
                  <a:gd name="T16" fmla="*/ 59764 w 1501"/>
                  <a:gd name="T17" fmla="*/ 122304 h 1807"/>
                  <a:gd name="T18" fmla="*/ 69041 w 1501"/>
                  <a:gd name="T19" fmla="*/ 122736 h 1807"/>
                  <a:gd name="T20" fmla="*/ 79685 w 1501"/>
                  <a:gd name="T21" fmla="*/ 121297 h 1807"/>
                  <a:gd name="T22" fmla="*/ 89322 w 1501"/>
                  <a:gd name="T23" fmla="*/ 117915 h 1807"/>
                  <a:gd name="T24" fmla="*/ 96874 w 1501"/>
                  <a:gd name="T25" fmla="*/ 114031 h 1807"/>
                  <a:gd name="T26" fmla="*/ 104425 w 1501"/>
                  <a:gd name="T27" fmla="*/ 119498 h 1807"/>
                  <a:gd name="T28" fmla="*/ 97305 w 1501"/>
                  <a:gd name="T29" fmla="*/ 123527 h 1807"/>
                  <a:gd name="T30" fmla="*/ 89178 w 1501"/>
                  <a:gd name="T31" fmla="*/ 126477 h 1807"/>
                  <a:gd name="T32" fmla="*/ 80692 w 1501"/>
                  <a:gd name="T33" fmla="*/ 128419 h 1807"/>
                  <a:gd name="T34" fmla="*/ 71630 w 1501"/>
                  <a:gd name="T35" fmla="*/ 129642 h 1807"/>
                  <a:gd name="T36" fmla="*/ 60555 w 1501"/>
                  <a:gd name="T37" fmla="*/ 129930 h 1807"/>
                  <a:gd name="T38" fmla="*/ 46675 w 1501"/>
                  <a:gd name="T39" fmla="*/ 128203 h 1807"/>
                  <a:gd name="T40" fmla="*/ 38836 w 1501"/>
                  <a:gd name="T41" fmla="*/ 125901 h 1807"/>
                  <a:gd name="T42" fmla="*/ 31572 w 1501"/>
                  <a:gd name="T43" fmla="*/ 122880 h 1807"/>
                  <a:gd name="T44" fmla="*/ 25027 w 1501"/>
                  <a:gd name="T45" fmla="*/ 119067 h 1807"/>
                  <a:gd name="T46" fmla="*/ 19274 w 1501"/>
                  <a:gd name="T47" fmla="*/ 114390 h 1807"/>
                  <a:gd name="T48" fmla="*/ 14240 w 1501"/>
                  <a:gd name="T49" fmla="*/ 109066 h 1807"/>
                  <a:gd name="T50" fmla="*/ 9781 w 1501"/>
                  <a:gd name="T51" fmla="*/ 102879 h 1807"/>
                  <a:gd name="T52" fmla="*/ 6257 w 1501"/>
                  <a:gd name="T53" fmla="*/ 95973 h 1807"/>
                  <a:gd name="T54" fmla="*/ 2517 w 1501"/>
                  <a:gd name="T55" fmla="*/ 85109 h 1807"/>
                  <a:gd name="T56" fmla="*/ 72 w 1501"/>
                  <a:gd name="T57" fmla="*/ 68131 h 1807"/>
                  <a:gd name="T58" fmla="*/ 503 w 1501"/>
                  <a:gd name="T59" fmla="*/ 54821 h 1807"/>
                  <a:gd name="T60" fmla="*/ 2805 w 1501"/>
                  <a:gd name="T61" fmla="*/ 43670 h 1807"/>
                  <a:gd name="T62" fmla="*/ 6832 w 1501"/>
                  <a:gd name="T63" fmla="*/ 33598 h 1807"/>
                  <a:gd name="T64" fmla="*/ 12586 w 1501"/>
                  <a:gd name="T65" fmla="*/ 24677 h 1807"/>
                  <a:gd name="T66" fmla="*/ 19634 w 1501"/>
                  <a:gd name="T67" fmla="*/ 17051 h 1807"/>
                  <a:gd name="T68" fmla="*/ 28120 w 1501"/>
                  <a:gd name="T69" fmla="*/ 10792 h 1807"/>
                  <a:gd name="T70" fmla="*/ 37757 w 1501"/>
                  <a:gd name="T71" fmla="*/ 5899 h 1807"/>
                  <a:gd name="T72" fmla="*/ 48185 w 1501"/>
                  <a:gd name="T73" fmla="*/ 2374 h 1807"/>
                  <a:gd name="T74" fmla="*/ 59332 w 1501"/>
                  <a:gd name="T75" fmla="*/ 432 h 1807"/>
                  <a:gd name="T76" fmla="*/ 70408 w 1501"/>
                  <a:gd name="T77" fmla="*/ 0 h 1807"/>
                  <a:gd name="T78" fmla="*/ 78750 w 1501"/>
                  <a:gd name="T79" fmla="*/ 504 h 1807"/>
                  <a:gd name="T80" fmla="*/ 87237 w 1501"/>
                  <a:gd name="T81" fmla="*/ 1655 h 1807"/>
                  <a:gd name="T82" fmla="*/ 95507 w 1501"/>
                  <a:gd name="T83" fmla="*/ 3741 h 1807"/>
                  <a:gd name="T84" fmla="*/ 103418 w 1501"/>
                  <a:gd name="T85" fmla="*/ 6475 h 1807"/>
                  <a:gd name="T86" fmla="*/ 106870 w 1501"/>
                  <a:gd name="T87" fmla="*/ 11367 h 1807"/>
                  <a:gd name="T88" fmla="*/ 104497 w 1501"/>
                  <a:gd name="T89" fmla="*/ 20288 h 1807"/>
                  <a:gd name="T90" fmla="*/ 98240 w 1501"/>
                  <a:gd name="T91" fmla="*/ 18202 h 1807"/>
                  <a:gd name="T92" fmla="*/ 90833 w 1501"/>
                  <a:gd name="T93" fmla="*/ 13166 h 1807"/>
                  <a:gd name="T94" fmla="*/ 82130 w 1501"/>
                  <a:gd name="T95" fmla="*/ 9209 h 1807"/>
                  <a:gd name="T96" fmla="*/ 72278 w 1501"/>
                  <a:gd name="T97" fmla="*/ 7050 h 1807"/>
                  <a:gd name="T98" fmla="*/ 62137 w 1501"/>
                  <a:gd name="T99" fmla="*/ 7194 h 1807"/>
                  <a:gd name="T100" fmla="*/ 53147 w 1501"/>
                  <a:gd name="T101" fmla="*/ 8849 h 1807"/>
                  <a:gd name="T102" fmla="*/ 45165 w 1501"/>
                  <a:gd name="T103" fmla="*/ 12087 h 1807"/>
                  <a:gd name="T104" fmla="*/ 37973 w 1501"/>
                  <a:gd name="T105" fmla="*/ 16691 h 1807"/>
                  <a:gd name="T106" fmla="*/ 31932 w 1501"/>
                  <a:gd name="T107" fmla="*/ 22662 h 1807"/>
                  <a:gd name="T108" fmla="*/ 26897 w 1501"/>
                  <a:gd name="T109" fmla="*/ 29713 h 1807"/>
                  <a:gd name="T110" fmla="*/ 22942 w 1501"/>
                  <a:gd name="T111" fmla="*/ 37770 h 1807"/>
                  <a:gd name="T112" fmla="*/ 20065 w 1501"/>
                  <a:gd name="T113" fmla="*/ 46547 h 1807"/>
                  <a:gd name="T114" fmla="*/ 18411 w 1501"/>
                  <a:gd name="T115" fmla="*/ 55684 h 1807"/>
                  <a:gd name="T116" fmla="*/ 17908 w 1501"/>
                  <a:gd name="T117" fmla="*/ 65181 h 1807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501" h="1807">
                    <a:moveTo>
                      <a:pt x="249" y="906"/>
                    </a:moveTo>
                    <a:lnTo>
                      <a:pt x="249" y="936"/>
                    </a:lnTo>
                    <a:lnTo>
                      <a:pt x="250" y="965"/>
                    </a:lnTo>
                    <a:lnTo>
                      <a:pt x="252" y="995"/>
                    </a:lnTo>
                    <a:lnTo>
                      <a:pt x="254" y="1022"/>
                    </a:lnTo>
                    <a:lnTo>
                      <a:pt x="257" y="1050"/>
                    </a:lnTo>
                    <a:lnTo>
                      <a:pt x="260" y="1077"/>
                    </a:lnTo>
                    <a:lnTo>
                      <a:pt x="265" y="1104"/>
                    </a:lnTo>
                    <a:lnTo>
                      <a:pt x="270" y="1130"/>
                    </a:lnTo>
                    <a:lnTo>
                      <a:pt x="275" y="1157"/>
                    </a:lnTo>
                    <a:lnTo>
                      <a:pt x="282" y="1182"/>
                    </a:lnTo>
                    <a:lnTo>
                      <a:pt x="288" y="1208"/>
                    </a:lnTo>
                    <a:lnTo>
                      <a:pt x="296" y="1232"/>
                    </a:lnTo>
                    <a:lnTo>
                      <a:pt x="305" y="1257"/>
                    </a:lnTo>
                    <a:lnTo>
                      <a:pt x="313" y="1280"/>
                    </a:lnTo>
                    <a:lnTo>
                      <a:pt x="323" y="1303"/>
                    </a:lnTo>
                    <a:lnTo>
                      <a:pt x="333" y="1326"/>
                    </a:lnTo>
                    <a:lnTo>
                      <a:pt x="344" y="1348"/>
                    </a:lnTo>
                    <a:lnTo>
                      <a:pt x="356" y="1370"/>
                    </a:lnTo>
                    <a:lnTo>
                      <a:pt x="368" y="1392"/>
                    </a:lnTo>
                    <a:lnTo>
                      <a:pt x="381" y="1412"/>
                    </a:lnTo>
                    <a:lnTo>
                      <a:pt x="394" y="1432"/>
                    </a:lnTo>
                    <a:lnTo>
                      <a:pt x="408" y="1451"/>
                    </a:lnTo>
                    <a:lnTo>
                      <a:pt x="422" y="1469"/>
                    </a:lnTo>
                    <a:lnTo>
                      <a:pt x="437" y="1487"/>
                    </a:lnTo>
                    <a:lnTo>
                      <a:pt x="452" y="1505"/>
                    </a:lnTo>
                    <a:lnTo>
                      <a:pt x="468" y="1521"/>
                    </a:lnTo>
                    <a:lnTo>
                      <a:pt x="485" y="1537"/>
                    </a:lnTo>
                    <a:lnTo>
                      <a:pt x="502" y="1553"/>
                    </a:lnTo>
                    <a:lnTo>
                      <a:pt x="519" y="1567"/>
                    </a:lnTo>
                    <a:lnTo>
                      <a:pt x="537" y="1580"/>
                    </a:lnTo>
                    <a:lnTo>
                      <a:pt x="556" y="1594"/>
                    </a:lnTo>
                    <a:lnTo>
                      <a:pt x="575" y="1607"/>
                    </a:lnTo>
                    <a:lnTo>
                      <a:pt x="594" y="1619"/>
                    </a:lnTo>
                    <a:lnTo>
                      <a:pt x="614" y="1630"/>
                    </a:lnTo>
                    <a:lnTo>
                      <a:pt x="634" y="1641"/>
                    </a:lnTo>
                    <a:lnTo>
                      <a:pt x="654" y="1651"/>
                    </a:lnTo>
                    <a:lnTo>
                      <a:pt x="676" y="1659"/>
                    </a:lnTo>
                    <a:lnTo>
                      <a:pt x="697" y="1668"/>
                    </a:lnTo>
                    <a:lnTo>
                      <a:pt x="719" y="1675"/>
                    </a:lnTo>
                    <a:lnTo>
                      <a:pt x="740" y="1681"/>
                    </a:lnTo>
                    <a:lnTo>
                      <a:pt x="762" y="1688"/>
                    </a:lnTo>
                    <a:lnTo>
                      <a:pt x="785" y="1693"/>
                    </a:lnTo>
                    <a:lnTo>
                      <a:pt x="808" y="1697"/>
                    </a:lnTo>
                    <a:lnTo>
                      <a:pt x="831" y="1700"/>
                    </a:lnTo>
                    <a:lnTo>
                      <a:pt x="855" y="1703"/>
                    </a:lnTo>
                    <a:lnTo>
                      <a:pt x="879" y="1705"/>
                    </a:lnTo>
                    <a:lnTo>
                      <a:pt x="903" y="1706"/>
                    </a:lnTo>
                    <a:lnTo>
                      <a:pt x="928" y="1707"/>
                    </a:lnTo>
                    <a:lnTo>
                      <a:pt x="960" y="1706"/>
                    </a:lnTo>
                    <a:lnTo>
                      <a:pt x="990" y="1705"/>
                    </a:lnTo>
                    <a:lnTo>
                      <a:pt x="1020" y="1701"/>
                    </a:lnTo>
                    <a:lnTo>
                      <a:pt x="1050" y="1697"/>
                    </a:lnTo>
                    <a:lnTo>
                      <a:pt x="1079" y="1692"/>
                    </a:lnTo>
                    <a:lnTo>
                      <a:pt x="1108" y="1686"/>
                    </a:lnTo>
                    <a:lnTo>
                      <a:pt x="1136" y="1678"/>
                    </a:lnTo>
                    <a:lnTo>
                      <a:pt x="1165" y="1669"/>
                    </a:lnTo>
                    <a:lnTo>
                      <a:pt x="1192" y="1659"/>
                    </a:lnTo>
                    <a:lnTo>
                      <a:pt x="1218" y="1649"/>
                    </a:lnTo>
                    <a:lnTo>
                      <a:pt x="1242" y="1639"/>
                    </a:lnTo>
                    <a:lnTo>
                      <a:pt x="1266" y="1629"/>
                    </a:lnTo>
                    <a:lnTo>
                      <a:pt x="1288" y="1619"/>
                    </a:lnTo>
                    <a:lnTo>
                      <a:pt x="1309" y="1608"/>
                    </a:lnTo>
                    <a:lnTo>
                      <a:pt x="1329" y="1596"/>
                    </a:lnTo>
                    <a:lnTo>
                      <a:pt x="1347" y="1585"/>
                    </a:lnTo>
                    <a:lnTo>
                      <a:pt x="1382" y="1562"/>
                    </a:lnTo>
                    <a:lnTo>
                      <a:pt x="1414" y="1541"/>
                    </a:lnTo>
                    <a:lnTo>
                      <a:pt x="1442" y="1521"/>
                    </a:lnTo>
                    <a:lnTo>
                      <a:pt x="1467" y="1502"/>
                    </a:lnTo>
                    <a:lnTo>
                      <a:pt x="1452" y="1661"/>
                    </a:lnTo>
                    <a:lnTo>
                      <a:pt x="1434" y="1674"/>
                    </a:lnTo>
                    <a:lnTo>
                      <a:pt x="1414" y="1686"/>
                    </a:lnTo>
                    <a:lnTo>
                      <a:pt x="1395" y="1696"/>
                    </a:lnTo>
                    <a:lnTo>
                      <a:pt x="1374" y="1707"/>
                    </a:lnTo>
                    <a:lnTo>
                      <a:pt x="1353" y="1717"/>
                    </a:lnTo>
                    <a:lnTo>
                      <a:pt x="1330" y="1727"/>
                    </a:lnTo>
                    <a:lnTo>
                      <a:pt x="1308" y="1735"/>
                    </a:lnTo>
                    <a:lnTo>
                      <a:pt x="1285" y="1744"/>
                    </a:lnTo>
                    <a:lnTo>
                      <a:pt x="1263" y="1751"/>
                    </a:lnTo>
                    <a:lnTo>
                      <a:pt x="1240" y="1758"/>
                    </a:lnTo>
                    <a:lnTo>
                      <a:pt x="1218" y="1764"/>
                    </a:lnTo>
                    <a:lnTo>
                      <a:pt x="1195" y="1769"/>
                    </a:lnTo>
                    <a:lnTo>
                      <a:pt x="1170" y="1776"/>
                    </a:lnTo>
                    <a:lnTo>
                      <a:pt x="1146" y="1781"/>
                    </a:lnTo>
                    <a:lnTo>
                      <a:pt x="1122" y="1785"/>
                    </a:lnTo>
                    <a:lnTo>
                      <a:pt x="1096" y="1791"/>
                    </a:lnTo>
                    <a:lnTo>
                      <a:pt x="1072" y="1794"/>
                    </a:lnTo>
                    <a:lnTo>
                      <a:pt x="1046" y="1797"/>
                    </a:lnTo>
                    <a:lnTo>
                      <a:pt x="1021" y="1799"/>
                    </a:lnTo>
                    <a:lnTo>
                      <a:pt x="996" y="1802"/>
                    </a:lnTo>
                    <a:lnTo>
                      <a:pt x="970" y="1803"/>
                    </a:lnTo>
                    <a:lnTo>
                      <a:pt x="945" y="1804"/>
                    </a:lnTo>
                    <a:lnTo>
                      <a:pt x="918" y="1806"/>
                    </a:lnTo>
                    <a:lnTo>
                      <a:pt x="893" y="1807"/>
                    </a:lnTo>
                    <a:lnTo>
                      <a:pt x="842" y="1806"/>
                    </a:lnTo>
                    <a:lnTo>
                      <a:pt x="791" y="1802"/>
                    </a:lnTo>
                    <a:lnTo>
                      <a:pt x="742" y="1797"/>
                    </a:lnTo>
                    <a:lnTo>
                      <a:pt x="696" y="1791"/>
                    </a:lnTo>
                    <a:lnTo>
                      <a:pt x="672" y="1786"/>
                    </a:lnTo>
                    <a:lnTo>
                      <a:pt x="649" y="1782"/>
                    </a:lnTo>
                    <a:lnTo>
                      <a:pt x="627" y="1777"/>
                    </a:lnTo>
                    <a:lnTo>
                      <a:pt x="605" y="1770"/>
                    </a:lnTo>
                    <a:lnTo>
                      <a:pt x="582" y="1764"/>
                    </a:lnTo>
                    <a:lnTo>
                      <a:pt x="561" y="1758"/>
                    </a:lnTo>
                    <a:lnTo>
                      <a:pt x="540" y="1750"/>
                    </a:lnTo>
                    <a:lnTo>
                      <a:pt x="519" y="1743"/>
                    </a:lnTo>
                    <a:lnTo>
                      <a:pt x="499" y="1734"/>
                    </a:lnTo>
                    <a:lnTo>
                      <a:pt x="479" y="1727"/>
                    </a:lnTo>
                    <a:lnTo>
                      <a:pt x="458" y="1717"/>
                    </a:lnTo>
                    <a:lnTo>
                      <a:pt x="439" y="1708"/>
                    </a:lnTo>
                    <a:lnTo>
                      <a:pt x="420" y="1698"/>
                    </a:lnTo>
                    <a:lnTo>
                      <a:pt x="402" y="1689"/>
                    </a:lnTo>
                    <a:lnTo>
                      <a:pt x="383" y="1678"/>
                    </a:lnTo>
                    <a:lnTo>
                      <a:pt x="366" y="1666"/>
                    </a:lnTo>
                    <a:lnTo>
                      <a:pt x="348" y="1655"/>
                    </a:lnTo>
                    <a:lnTo>
                      <a:pt x="331" y="1643"/>
                    </a:lnTo>
                    <a:lnTo>
                      <a:pt x="315" y="1630"/>
                    </a:lnTo>
                    <a:lnTo>
                      <a:pt x="300" y="1618"/>
                    </a:lnTo>
                    <a:lnTo>
                      <a:pt x="284" y="1604"/>
                    </a:lnTo>
                    <a:lnTo>
                      <a:pt x="268" y="1590"/>
                    </a:lnTo>
                    <a:lnTo>
                      <a:pt x="253" y="1576"/>
                    </a:lnTo>
                    <a:lnTo>
                      <a:pt x="239" y="1561"/>
                    </a:lnTo>
                    <a:lnTo>
                      <a:pt x="224" y="1547"/>
                    </a:lnTo>
                    <a:lnTo>
                      <a:pt x="211" y="1532"/>
                    </a:lnTo>
                    <a:lnTo>
                      <a:pt x="198" y="1516"/>
                    </a:lnTo>
                    <a:lnTo>
                      <a:pt x="184" y="1499"/>
                    </a:lnTo>
                    <a:lnTo>
                      <a:pt x="172" y="1483"/>
                    </a:lnTo>
                    <a:lnTo>
                      <a:pt x="160" y="1465"/>
                    </a:lnTo>
                    <a:lnTo>
                      <a:pt x="148" y="1448"/>
                    </a:lnTo>
                    <a:lnTo>
                      <a:pt x="136" y="1430"/>
                    </a:lnTo>
                    <a:lnTo>
                      <a:pt x="126" y="1412"/>
                    </a:lnTo>
                    <a:lnTo>
                      <a:pt x="115" y="1393"/>
                    </a:lnTo>
                    <a:lnTo>
                      <a:pt x="106" y="1373"/>
                    </a:lnTo>
                    <a:lnTo>
                      <a:pt x="96" y="1353"/>
                    </a:lnTo>
                    <a:lnTo>
                      <a:pt x="87" y="1334"/>
                    </a:lnTo>
                    <a:lnTo>
                      <a:pt x="78" y="1313"/>
                    </a:lnTo>
                    <a:lnTo>
                      <a:pt x="70" y="1293"/>
                    </a:lnTo>
                    <a:lnTo>
                      <a:pt x="61" y="1272"/>
                    </a:lnTo>
                    <a:lnTo>
                      <a:pt x="47" y="1228"/>
                    </a:lnTo>
                    <a:lnTo>
                      <a:pt x="35" y="1183"/>
                    </a:lnTo>
                    <a:lnTo>
                      <a:pt x="24" y="1138"/>
                    </a:lnTo>
                    <a:lnTo>
                      <a:pt x="15" y="1092"/>
                    </a:lnTo>
                    <a:lnTo>
                      <a:pt x="8" y="1044"/>
                    </a:lnTo>
                    <a:lnTo>
                      <a:pt x="3" y="997"/>
                    </a:lnTo>
                    <a:lnTo>
                      <a:pt x="1" y="947"/>
                    </a:lnTo>
                    <a:lnTo>
                      <a:pt x="0" y="897"/>
                    </a:lnTo>
                    <a:lnTo>
                      <a:pt x="0" y="862"/>
                    </a:lnTo>
                    <a:lnTo>
                      <a:pt x="2" y="828"/>
                    </a:lnTo>
                    <a:lnTo>
                      <a:pt x="4" y="795"/>
                    </a:lnTo>
                    <a:lnTo>
                      <a:pt x="7" y="762"/>
                    </a:lnTo>
                    <a:lnTo>
                      <a:pt x="11" y="730"/>
                    </a:lnTo>
                    <a:lnTo>
                      <a:pt x="17" y="698"/>
                    </a:lnTo>
                    <a:lnTo>
                      <a:pt x="23" y="668"/>
                    </a:lnTo>
                    <a:lnTo>
                      <a:pt x="30" y="637"/>
                    </a:lnTo>
                    <a:lnTo>
                      <a:pt x="39" y="607"/>
                    </a:lnTo>
                    <a:lnTo>
                      <a:pt x="48" y="577"/>
                    </a:lnTo>
                    <a:lnTo>
                      <a:pt x="58" y="550"/>
                    </a:lnTo>
                    <a:lnTo>
                      <a:pt x="70" y="521"/>
                    </a:lnTo>
                    <a:lnTo>
                      <a:pt x="82" y="494"/>
                    </a:lnTo>
                    <a:lnTo>
                      <a:pt x="95" y="467"/>
                    </a:lnTo>
                    <a:lnTo>
                      <a:pt x="109" y="440"/>
                    </a:lnTo>
                    <a:lnTo>
                      <a:pt x="125" y="415"/>
                    </a:lnTo>
                    <a:lnTo>
                      <a:pt x="141" y="391"/>
                    </a:lnTo>
                    <a:lnTo>
                      <a:pt x="158" y="366"/>
                    </a:lnTo>
                    <a:lnTo>
                      <a:pt x="175" y="343"/>
                    </a:lnTo>
                    <a:lnTo>
                      <a:pt x="194" y="319"/>
                    </a:lnTo>
                    <a:lnTo>
                      <a:pt x="212" y="297"/>
                    </a:lnTo>
                    <a:lnTo>
                      <a:pt x="232" y="276"/>
                    </a:lnTo>
                    <a:lnTo>
                      <a:pt x="252" y="256"/>
                    </a:lnTo>
                    <a:lnTo>
                      <a:pt x="273" y="237"/>
                    </a:lnTo>
                    <a:lnTo>
                      <a:pt x="295" y="218"/>
                    </a:lnTo>
                    <a:lnTo>
                      <a:pt x="318" y="200"/>
                    </a:lnTo>
                    <a:lnTo>
                      <a:pt x="341" y="183"/>
                    </a:lnTo>
                    <a:lnTo>
                      <a:pt x="365" y="166"/>
                    </a:lnTo>
                    <a:lnTo>
                      <a:pt x="391" y="150"/>
                    </a:lnTo>
                    <a:lnTo>
                      <a:pt x="416" y="135"/>
                    </a:lnTo>
                    <a:lnTo>
                      <a:pt x="443" y="120"/>
                    </a:lnTo>
                    <a:lnTo>
                      <a:pt x="469" y="106"/>
                    </a:lnTo>
                    <a:lnTo>
                      <a:pt x="497" y="93"/>
                    </a:lnTo>
                    <a:lnTo>
                      <a:pt x="525" y="82"/>
                    </a:lnTo>
                    <a:lnTo>
                      <a:pt x="553" y="70"/>
                    </a:lnTo>
                    <a:lnTo>
                      <a:pt x="581" y="59"/>
                    </a:lnTo>
                    <a:lnTo>
                      <a:pt x="611" y="50"/>
                    </a:lnTo>
                    <a:lnTo>
                      <a:pt x="641" y="41"/>
                    </a:lnTo>
                    <a:lnTo>
                      <a:pt x="670" y="33"/>
                    </a:lnTo>
                    <a:lnTo>
                      <a:pt x="700" y="27"/>
                    </a:lnTo>
                    <a:lnTo>
                      <a:pt x="731" y="20"/>
                    </a:lnTo>
                    <a:lnTo>
                      <a:pt x="761" y="15"/>
                    </a:lnTo>
                    <a:lnTo>
                      <a:pt x="793" y="10"/>
                    </a:lnTo>
                    <a:lnTo>
                      <a:pt x="825" y="6"/>
                    </a:lnTo>
                    <a:lnTo>
                      <a:pt x="857" y="3"/>
                    </a:lnTo>
                    <a:lnTo>
                      <a:pt x="890" y="1"/>
                    </a:lnTo>
                    <a:lnTo>
                      <a:pt x="922" y="0"/>
                    </a:lnTo>
                    <a:lnTo>
                      <a:pt x="955" y="0"/>
                    </a:lnTo>
                    <a:lnTo>
                      <a:pt x="979" y="0"/>
                    </a:lnTo>
                    <a:lnTo>
                      <a:pt x="1002" y="1"/>
                    </a:lnTo>
                    <a:lnTo>
                      <a:pt x="1025" y="2"/>
                    </a:lnTo>
                    <a:lnTo>
                      <a:pt x="1049" y="3"/>
                    </a:lnTo>
                    <a:lnTo>
                      <a:pt x="1072" y="5"/>
                    </a:lnTo>
                    <a:lnTo>
                      <a:pt x="1095" y="7"/>
                    </a:lnTo>
                    <a:lnTo>
                      <a:pt x="1119" y="10"/>
                    </a:lnTo>
                    <a:lnTo>
                      <a:pt x="1143" y="13"/>
                    </a:lnTo>
                    <a:lnTo>
                      <a:pt x="1166" y="16"/>
                    </a:lnTo>
                    <a:lnTo>
                      <a:pt x="1189" y="20"/>
                    </a:lnTo>
                    <a:lnTo>
                      <a:pt x="1213" y="23"/>
                    </a:lnTo>
                    <a:lnTo>
                      <a:pt x="1236" y="29"/>
                    </a:lnTo>
                    <a:lnTo>
                      <a:pt x="1259" y="34"/>
                    </a:lnTo>
                    <a:lnTo>
                      <a:pt x="1283" y="39"/>
                    </a:lnTo>
                    <a:lnTo>
                      <a:pt x="1306" y="46"/>
                    </a:lnTo>
                    <a:lnTo>
                      <a:pt x="1328" y="52"/>
                    </a:lnTo>
                    <a:lnTo>
                      <a:pt x="1350" y="59"/>
                    </a:lnTo>
                    <a:lnTo>
                      <a:pt x="1373" y="66"/>
                    </a:lnTo>
                    <a:lnTo>
                      <a:pt x="1395" y="74"/>
                    </a:lnTo>
                    <a:lnTo>
                      <a:pt x="1417" y="82"/>
                    </a:lnTo>
                    <a:lnTo>
                      <a:pt x="1438" y="90"/>
                    </a:lnTo>
                    <a:lnTo>
                      <a:pt x="1460" y="99"/>
                    </a:lnTo>
                    <a:lnTo>
                      <a:pt x="1480" y="107"/>
                    </a:lnTo>
                    <a:lnTo>
                      <a:pt x="1501" y="117"/>
                    </a:lnTo>
                    <a:lnTo>
                      <a:pt x="1493" y="137"/>
                    </a:lnTo>
                    <a:lnTo>
                      <a:pt x="1486" y="158"/>
                    </a:lnTo>
                    <a:lnTo>
                      <a:pt x="1479" y="182"/>
                    </a:lnTo>
                    <a:lnTo>
                      <a:pt x="1472" y="205"/>
                    </a:lnTo>
                    <a:lnTo>
                      <a:pt x="1466" y="229"/>
                    </a:lnTo>
                    <a:lnTo>
                      <a:pt x="1460" y="256"/>
                    </a:lnTo>
                    <a:lnTo>
                      <a:pt x="1453" y="282"/>
                    </a:lnTo>
                    <a:lnTo>
                      <a:pt x="1447" y="311"/>
                    </a:lnTo>
                    <a:lnTo>
                      <a:pt x="1430" y="314"/>
                    </a:lnTo>
                    <a:lnTo>
                      <a:pt x="1413" y="295"/>
                    </a:lnTo>
                    <a:lnTo>
                      <a:pt x="1392" y="275"/>
                    </a:lnTo>
                    <a:lnTo>
                      <a:pt x="1366" y="253"/>
                    </a:lnTo>
                    <a:lnTo>
                      <a:pt x="1337" y="228"/>
                    </a:lnTo>
                    <a:lnTo>
                      <a:pt x="1321" y="217"/>
                    </a:lnTo>
                    <a:lnTo>
                      <a:pt x="1303" y="205"/>
                    </a:lnTo>
                    <a:lnTo>
                      <a:pt x="1283" y="193"/>
                    </a:lnTo>
                    <a:lnTo>
                      <a:pt x="1263" y="183"/>
                    </a:lnTo>
                    <a:lnTo>
                      <a:pt x="1240" y="171"/>
                    </a:lnTo>
                    <a:lnTo>
                      <a:pt x="1218" y="160"/>
                    </a:lnTo>
                    <a:lnTo>
                      <a:pt x="1194" y="150"/>
                    </a:lnTo>
                    <a:lnTo>
                      <a:pt x="1168" y="138"/>
                    </a:lnTo>
                    <a:lnTo>
                      <a:pt x="1142" y="128"/>
                    </a:lnTo>
                    <a:lnTo>
                      <a:pt x="1115" y="119"/>
                    </a:lnTo>
                    <a:lnTo>
                      <a:pt x="1089" y="111"/>
                    </a:lnTo>
                    <a:lnTo>
                      <a:pt x="1061" y="106"/>
                    </a:lnTo>
                    <a:lnTo>
                      <a:pt x="1034" y="102"/>
                    </a:lnTo>
                    <a:lnTo>
                      <a:pt x="1005" y="98"/>
                    </a:lnTo>
                    <a:lnTo>
                      <a:pt x="975" y="97"/>
                    </a:lnTo>
                    <a:lnTo>
                      <a:pt x="946" y="96"/>
                    </a:lnTo>
                    <a:lnTo>
                      <a:pt x="918" y="96"/>
                    </a:lnTo>
                    <a:lnTo>
                      <a:pt x="891" y="98"/>
                    </a:lnTo>
                    <a:lnTo>
                      <a:pt x="864" y="100"/>
                    </a:lnTo>
                    <a:lnTo>
                      <a:pt x="839" y="103"/>
                    </a:lnTo>
                    <a:lnTo>
                      <a:pt x="813" y="106"/>
                    </a:lnTo>
                    <a:lnTo>
                      <a:pt x="788" y="111"/>
                    </a:lnTo>
                    <a:lnTo>
                      <a:pt x="764" y="117"/>
                    </a:lnTo>
                    <a:lnTo>
                      <a:pt x="739" y="123"/>
                    </a:lnTo>
                    <a:lnTo>
                      <a:pt x="716" y="131"/>
                    </a:lnTo>
                    <a:lnTo>
                      <a:pt x="694" y="138"/>
                    </a:lnTo>
                    <a:lnTo>
                      <a:pt x="670" y="146"/>
                    </a:lnTo>
                    <a:lnTo>
                      <a:pt x="649" y="157"/>
                    </a:lnTo>
                    <a:lnTo>
                      <a:pt x="628" y="168"/>
                    </a:lnTo>
                    <a:lnTo>
                      <a:pt x="607" y="178"/>
                    </a:lnTo>
                    <a:lnTo>
                      <a:pt x="587" y="191"/>
                    </a:lnTo>
                    <a:lnTo>
                      <a:pt x="567" y="204"/>
                    </a:lnTo>
                    <a:lnTo>
                      <a:pt x="547" y="218"/>
                    </a:lnTo>
                    <a:lnTo>
                      <a:pt x="528" y="232"/>
                    </a:lnTo>
                    <a:lnTo>
                      <a:pt x="510" y="247"/>
                    </a:lnTo>
                    <a:lnTo>
                      <a:pt x="493" y="263"/>
                    </a:lnTo>
                    <a:lnTo>
                      <a:pt x="476" y="280"/>
                    </a:lnTo>
                    <a:lnTo>
                      <a:pt x="460" y="297"/>
                    </a:lnTo>
                    <a:lnTo>
                      <a:pt x="444" y="315"/>
                    </a:lnTo>
                    <a:lnTo>
                      <a:pt x="429" y="333"/>
                    </a:lnTo>
                    <a:lnTo>
                      <a:pt x="414" y="352"/>
                    </a:lnTo>
                    <a:lnTo>
                      <a:pt x="400" y="371"/>
                    </a:lnTo>
                    <a:lnTo>
                      <a:pt x="386" y="392"/>
                    </a:lnTo>
                    <a:lnTo>
                      <a:pt x="374" y="413"/>
                    </a:lnTo>
                    <a:lnTo>
                      <a:pt x="362" y="434"/>
                    </a:lnTo>
                    <a:lnTo>
                      <a:pt x="350" y="455"/>
                    </a:lnTo>
                    <a:lnTo>
                      <a:pt x="339" y="479"/>
                    </a:lnTo>
                    <a:lnTo>
                      <a:pt x="328" y="502"/>
                    </a:lnTo>
                    <a:lnTo>
                      <a:pt x="319" y="525"/>
                    </a:lnTo>
                    <a:lnTo>
                      <a:pt x="310" y="550"/>
                    </a:lnTo>
                    <a:lnTo>
                      <a:pt x="302" y="573"/>
                    </a:lnTo>
                    <a:lnTo>
                      <a:pt x="293" y="598"/>
                    </a:lnTo>
                    <a:lnTo>
                      <a:pt x="286" y="622"/>
                    </a:lnTo>
                    <a:lnTo>
                      <a:pt x="279" y="647"/>
                    </a:lnTo>
                    <a:lnTo>
                      <a:pt x="274" y="672"/>
                    </a:lnTo>
                    <a:lnTo>
                      <a:pt x="269" y="697"/>
                    </a:lnTo>
                    <a:lnTo>
                      <a:pt x="264" y="723"/>
                    </a:lnTo>
                    <a:lnTo>
                      <a:pt x="259" y="748"/>
                    </a:lnTo>
                    <a:lnTo>
                      <a:pt x="256" y="774"/>
                    </a:lnTo>
                    <a:lnTo>
                      <a:pt x="254" y="800"/>
                    </a:lnTo>
                    <a:lnTo>
                      <a:pt x="251" y="826"/>
                    </a:lnTo>
                    <a:lnTo>
                      <a:pt x="250" y="852"/>
                    </a:lnTo>
                    <a:lnTo>
                      <a:pt x="249" y="880"/>
                    </a:lnTo>
                    <a:lnTo>
                      <a:pt x="249" y="90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4" name="Freeform 11"/>
              <p:cNvSpPr>
                <a:spLocks/>
              </p:cNvSpPr>
              <p:nvPr userDrawn="1"/>
            </p:nvSpPr>
            <p:spPr bwMode="auto">
              <a:xfrm>
                <a:off x="7192422" y="1107884"/>
                <a:ext cx="109536" cy="125245"/>
              </a:xfrm>
              <a:custGeom>
                <a:avLst/>
                <a:gdLst>
                  <a:gd name="T0" fmla="*/ 16061 w 1514"/>
                  <a:gd name="T1" fmla="*/ 52504 h 1739"/>
                  <a:gd name="T2" fmla="*/ 54840 w 1514"/>
                  <a:gd name="T3" fmla="*/ 53440 h 1739"/>
                  <a:gd name="T4" fmla="*/ 57011 w 1514"/>
                  <a:gd name="T5" fmla="*/ 53368 h 1739"/>
                  <a:gd name="T6" fmla="*/ 59181 w 1514"/>
                  <a:gd name="T7" fmla="*/ 53296 h 1739"/>
                  <a:gd name="T8" fmla="*/ 61496 w 1514"/>
                  <a:gd name="T9" fmla="*/ 53224 h 1739"/>
                  <a:gd name="T10" fmla="*/ 63884 w 1514"/>
                  <a:gd name="T11" fmla="*/ 53152 h 1739"/>
                  <a:gd name="T12" fmla="*/ 66344 w 1514"/>
                  <a:gd name="T13" fmla="*/ 53080 h 1739"/>
                  <a:gd name="T14" fmla="*/ 68876 w 1514"/>
                  <a:gd name="T15" fmla="*/ 53008 h 1739"/>
                  <a:gd name="T16" fmla="*/ 71553 w 1514"/>
                  <a:gd name="T17" fmla="*/ 52936 h 1739"/>
                  <a:gd name="T18" fmla="*/ 74230 w 1514"/>
                  <a:gd name="T19" fmla="*/ 52864 h 1739"/>
                  <a:gd name="T20" fmla="*/ 76979 w 1514"/>
                  <a:gd name="T21" fmla="*/ 52792 h 1739"/>
                  <a:gd name="T22" fmla="*/ 79656 w 1514"/>
                  <a:gd name="T23" fmla="*/ 52648 h 1739"/>
                  <a:gd name="T24" fmla="*/ 82188 w 1514"/>
                  <a:gd name="T25" fmla="*/ 52648 h 1739"/>
                  <a:gd name="T26" fmla="*/ 84648 w 1514"/>
                  <a:gd name="T27" fmla="*/ 52576 h 1739"/>
                  <a:gd name="T28" fmla="*/ 87036 w 1514"/>
                  <a:gd name="T29" fmla="*/ 52576 h 1739"/>
                  <a:gd name="T30" fmla="*/ 89278 w 1514"/>
                  <a:gd name="T31" fmla="*/ 52576 h 1739"/>
                  <a:gd name="T32" fmla="*/ 91376 w 1514"/>
                  <a:gd name="T33" fmla="*/ 52504 h 1739"/>
                  <a:gd name="T34" fmla="*/ 93475 w 1514"/>
                  <a:gd name="T35" fmla="*/ 52504 h 1739"/>
                  <a:gd name="T36" fmla="*/ 93475 w 1514"/>
                  <a:gd name="T37" fmla="*/ 0 h 1739"/>
                  <a:gd name="T38" fmla="*/ 98177 w 1514"/>
                  <a:gd name="T39" fmla="*/ 360 h 1739"/>
                  <a:gd name="T40" fmla="*/ 101578 w 1514"/>
                  <a:gd name="T41" fmla="*/ 576 h 1739"/>
                  <a:gd name="T42" fmla="*/ 104761 w 1514"/>
                  <a:gd name="T43" fmla="*/ 360 h 1739"/>
                  <a:gd name="T44" fmla="*/ 109536 w 1514"/>
                  <a:gd name="T45" fmla="*/ 0 h 1739"/>
                  <a:gd name="T46" fmla="*/ 109536 w 1514"/>
                  <a:gd name="T47" fmla="*/ 125245 h 1739"/>
                  <a:gd name="T48" fmla="*/ 106280 w 1514"/>
                  <a:gd name="T49" fmla="*/ 124957 h 1739"/>
                  <a:gd name="T50" fmla="*/ 105557 w 1514"/>
                  <a:gd name="T51" fmla="*/ 124957 h 1739"/>
                  <a:gd name="T52" fmla="*/ 104978 w 1514"/>
                  <a:gd name="T53" fmla="*/ 124957 h 1739"/>
                  <a:gd name="T54" fmla="*/ 104544 w 1514"/>
                  <a:gd name="T55" fmla="*/ 124813 h 1739"/>
                  <a:gd name="T56" fmla="*/ 104110 w 1514"/>
                  <a:gd name="T57" fmla="*/ 124741 h 1739"/>
                  <a:gd name="T58" fmla="*/ 101578 w 1514"/>
                  <a:gd name="T59" fmla="*/ 124669 h 1739"/>
                  <a:gd name="T60" fmla="*/ 98684 w 1514"/>
                  <a:gd name="T61" fmla="*/ 124741 h 1739"/>
                  <a:gd name="T62" fmla="*/ 96369 w 1514"/>
                  <a:gd name="T63" fmla="*/ 124957 h 1739"/>
                  <a:gd name="T64" fmla="*/ 93475 w 1514"/>
                  <a:gd name="T65" fmla="*/ 125245 h 1739"/>
                  <a:gd name="T66" fmla="*/ 93475 w 1514"/>
                  <a:gd name="T67" fmla="*/ 62370 h 1739"/>
                  <a:gd name="T68" fmla="*/ 80597 w 1514"/>
                  <a:gd name="T69" fmla="*/ 61938 h 1739"/>
                  <a:gd name="T70" fmla="*/ 65548 w 1514"/>
                  <a:gd name="T71" fmla="*/ 61290 h 1739"/>
                  <a:gd name="T72" fmla="*/ 44133 w 1514"/>
                  <a:gd name="T73" fmla="*/ 61290 h 1739"/>
                  <a:gd name="T74" fmla="*/ 42613 w 1514"/>
                  <a:gd name="T75" fmla="*/ 61290 h 1739"/>
                  <a:gd name="T76" fmla="*/ 40732 w 1514"/>
                  <a:gd name="T77" fmla="*/ 61362 h 1739"/>
                  <a:gd name="T78" fmla="*/ 38490 w 1514"/>
                  <a:gd name="T79" fmla="*/ 61506 h 1739"/>
                  <a:gd name="T80" fmla="*/ 35957 w 1514"/>
                  <a:gd name="T81" fmla="*/ 61722 h 1739"/>
                  <a:gd name="T82" fmla="*/ 33570 w 1514"/>
                  <a:gd name="T83" fmla="*/ 61794 h 1739"/>
                  <a:gd name="T84" fmla="*/ 31616 w 1514"/>
                  <a:gd name="T85" fmla="*/ 61866 h 1739"/>
                  <a:gd name="T86" fmla="*/ 30097 w 1514"/>
                  <a:gd name="T87" fmla="*/ 61938 h 1739"/>
                  <a:gd name="T88" fmla="*/ 29084 w 1514"/>
                  <a:gd name="T89" fmla="*/ 61938 h 1739"/>
                  <a:gd name="T90" fmla="*/ 16061 w 1514"/>
                  <a:gd name="T91" fmla="*/ 62370 h 1739"/>
                  <a:gd name="T92" fmla="*/ 16061 w 1514"/>
                  <a:gd name="T93" fmla="*/ 125245 h 1739"/>
                  <a:gd name="T94" fmla="*/ 12878 w 1514"/>
                  <a:gd name="T95" fmla="*/ 124957 h 1739"/>
                  <a:gd name="T96" fmla="*/ 12082 w 1514"/>
                  <a:gd name="T97" fmla="*/ 124957 h 1739"/>
                  <a:gd name="T98" fmla="*/ 11431 w 1514"/>
                  <a:gd name="T99" fmla="*/ 124957 h 1739"/>
                  <a:gd name="T100" fmla="*/ 10925 w 1514"/>
                  <a:gd name="T101" fmla="*/ 124813 h 1739"/>
                  <a:gd name="T102" fmla="*/ 10563 w 1514"/>
                  <a:gd name="T103" fmla="*/ 124741 h 1739"/>
                  <a:gd name="T104" fmla="*/ 8031 w 1514"/>
                  <a:gd name="T105" fmla="*/ 124669 h 1739"/>
                  <a:gd name="T106" fmla="*/ 4341 w 1514"/>
                  <a:gd name="T107" fmla="*/ 124813 h 1739"/>
                  <a:gd name="T108" fmla="*/ 0 w 1514"/>
                  <a:gd name="T109" fmla="*/ 125245 h 1739"/>
                  <a:gd name="T110" fmla="*/ 0 w 1514"/>
                  <a:gd name="T111" fmla="*/ 0 h 1739"/>
                  <a:gd name="T112" fmla="*/ 4558 w 1514"/>
                  <a:gd name="T113" fmla="*/ 360 h 1739"/>
                  <a:gd name="T114" fmla="*/ 8031 w 1514"/>
                  <a:gd name="T115" fmla="*/ 576 h 1739"/>
                  <a:gd name="T116" fmla="*/ 11142 w 1514"/>
                  <a:gd name="T117" fmla="*/ 360 h 1739"/>
                  <a:gd name="T118" fmla="*/ 16061 w 1514"/>
                  <a:gd name="T119" fmla="*/ 0 h 1739"/>
                  <a:gd name="T120" fmla="*/ 16061 w 1514"/>
                  <a:gd name="T121" fmla="*/ 52504 h 1739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1514" h="1739">
                    <a:moveTo>
                      <a:pt x="222" y="729"/>
                    </a:moveTo>
                    <a:lnTo>
                      <a:pt x="758" y="742"/>
                    </a:lnTo>
                    <a:lnTo>
                      <a:pt x="788" y="741"/>
                    </a:lnTo>
                    <a:lnTo>
                      <a:pt x="818" y="740"/>
                    </a:lnTo>
                    <a:lnTo>
                      <a:pt x="850" y="739"/>
                    </a:lnTo>
                    <a:lnTo>
                      <a:pt x="883" y="738"/>
                    </a:lnTo>
                    <a:lnTo>
                      <a:pt x="917" y="737"/>
                    </a:lnTo>
                    <a:lnTo>
                      <a:pt x="952" y="736"/>
                    </a:lnTo>
                    <a:lnTo>
                      <a:pt x="989" y="735"/>
                    </a:lnTo>
                    <a:lnTo>
                      <a:pt x="1026" y="734"/>
                    </a:lnTo>
                    <a:lnTo>
                      <a:pt x="1064" y="733"/>
                    </a:lnTo>
                    <a:lnTo>
                      <a:pt x="1101" y="731"/>
                    </a:lnTo>
                    <a:lnTo>
                      <a:pt x="1136" y="731"/>
                    </a:lnTo>
                    <a:lnTo>
                      <a:pt x="1170" y="730"/>
                    </a:lnTo>
                    <a:lnTo>
                      <a:pt x="1203" y="730"/>
                    </a:lnTo>
                    <a:lnTo>
                      <a:pt x="1234" y="730"/>
                    </a:lnTo>
                    <a:lnTo>
                      <a:pt x="1263" y="729"/>
                    </a:lnTo>
                    <a:lnTo>
                      <a:pt x="1292" y="729"/>
                    </a:lnTo>
                    <a:lnTo>
                      <a:pt x="1292" y="0"/>
                    </a:lnTo>
                    <a:lnTo>
                      <a:pt x="1357" y="5"/>
                    </a:lnTo>
                    <a:lnTo>
                      <a:pt x="1404" y="8"/>
                    </a:lnTo>
                    <a:lnTo>
                      <a:pt x="1448" y="5"/>
                    </a:lnTo>
                    <a:lnTo>
                      <a:pt x="1514" y="0"/>
                    </a:lnTo>
                    <a:lnTo>
                      <a:pt x="1514" y="1739"/>
                    </a:lnTo>
                    <a:lnTo>
                      <a:pt x="1469" y="1735"/>
                    </a:lnTo>
                    <a:lnTo>
                      <a:pt x="1459" y="1735"/>
                    </a:lnTo>
                    <a:lnTo>
                      <a:pt x="1451" y="1735"/>
                    </a:lnTo>
                    <a:lnTo>
                      <a:pt x="1445" y="1733"/>
                    </a:lnTo>
                    <a:lnTo>
                      <a:pt x="1439" y="1732"/>
                    </a:lnTo>
                    <a:lnTo>
                      <a:pt x="1404" y="1731"/>
                    </a:lnTo>
                    <a:lnTo>
                      <a:pt x="1364" y="1732"/>
                    </a:lnTo>
                    <a:lnTo>
                      <a:pt x="1332" y="1735"/>
                    </a:lnTo>
                    <a:lnTo>
                      <a:pt x="1292" y="1739"/>
                    </a:lnTo>
                    <a:lnTo>
                      <a:pt x="1292" y="866"/>
                    </a:lnTo>
                    <a:lnTo>
                      <a:pt x="1114" y="860"/>
                    </a:lnTo>
                    <a:lnTo>
                      <a:pt x="906" y="851"/>
                    </a:lnTo>
                    <a:lnTo>
                      <a:pt x="610" y="851"/>
                    </a:lnTo>
                    <a:lnTo>
                      <a:pt x="589" y="851"/>
                    </a:lnTo>
                    <a:lnTo>
                      <a:pt x="563" y="852"/>
                    </a:lnTo>
                    <a:lnTo>
                      <a:pt x="532" y="854"/>
                    </a:lnTo>
                    <a:lnTo>
                      <a:pt x="497" y="857"/>
                    </a:lnTo>
                    <a:lnTo>
                      <a:pt x="464" y="858"/>
                    </a:lnTo>
                    <a:lnTo>
                      <a:pt x="437" y="859"/>
                    </a:lnTo>
                    <a:lnTo>
                      <a:pt x="416" y="860"/>
                    </a:lnTo>
                    <a:lnTo>
                      <a:pt x="402" y="860"/>
                    </a:lnTo>
                    <a:lnTo>
                      <a:pt x="222" y="866"/>
                    </a:lnTo>
                    <a:lnTo>
                      <a:pt x="222" y="1739"/>
                    </a:lnTo>
                    <a:lnTo>
                      <a:pt x="178" y="1735"/>
                    </a:lnTo>
                    <a:lnTo>
                      <a:pt x="167" y="1735"/>
                    </a:lnTo>
                    <a:lnTo>
                      <a:pt x="158" y="1735"/>
                    </a:lnTo>
                    <a:lnTo>
                      <a:pt x="151" y="1733"/>
                    </a:lnTo>
                    <a:lnTo>
                      <a:pt x="146" y="1732"/>
                    </a:lnTo>
                    <a:lnTo>
                      <a:pt x="111" y="1731"/>
                    </a:lnTo>
                    <a:lnTo>
                      <a:pt x="60" y="1733"/>
                    </a:lnTo>
                    <a:lnTo>
                      <a:pt x="0" y="1739"/>
                    </a:lnTo>
                    <a:lnTo>
                      <a:pt x="0" y="0"/>
                    </a:lnTo>
                    <a:lnTo>
                      <a:pt x="63" y="5"/>
                    </a:lnTo>
                    <a:lnTo>
                      <a:pt x="111" y="8"/>
                    </a:lnTo>
                    <a:lnTo>
                      <a:pt x="154" y="5"/>
                    </a:lnTo>
                    <a:lnTo>
                      <a:pt x="222" y="0"/>
                    </a:lnTo>
                    <a:lnTo>
                      <a:pt x="222" y="72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5" name="Freeform 12"/>
              <p:cNvSpPr>
                <a:spLocks/>
              </p:cNvSpPr>
              <p:nvPr userDrawn="1"/>
            </p:nvSpPr>
            <p:spPr bwMode="auto">
              <a:xfrm>
                <a:off x="7051135" y="1107884"/>
                <a:ext cx="107949" cy="125245"/>
              </a:xfrm>
              <a:custGeom>
                <a:avLst/>
                <a:gdLst>
                  <a:gd name="T0" fmla="*/ 14892 w 1515"/>
                  <a:gd name="T1" fmla="*/ 114010 h 1739"/>
                  <a:gd name="T2" fmla="*/ 12042 w 1515"/>
                  <a:gd name="T3" fmla="*/ 117179 h 1739"/>
                  <a:gd name="T4" fmla="*/ 9619 w 1515"/>
                  <a:gd name="T5" fmla="*/ 120131 h 1739"/>
                  <a:gd name="T6" fmla="*/ 7410 w 1515"/>
                  <a:gd name="T7" fmla="*/ 122796 h 1739"/>
                  <a:gd name="T8" fmla="*/ 5487 w 1515"/>
                  <a:gd name="T9" fmla="*/ 125245 h 1739"/>
                  <a:gd name="T10" fmla="*/ 0 w 1515"/>
                  <a:gd name="T11" fmla="*/ 125245 h 1739"/>
                  <a:gd name="T12" fmla="*/ 0 w 1515"/>
                  <a:gd name="T13" fmla="*/ 0 h 1739"/>
                  <a:gd name="T14" fmla="*/ 1211 w 1515"/>
                  <a:gd name="T15" fmla="*/ 216 h 1739"/>
                  <a:gd name="T16" fmla="*/ 2921 w 1515"/>
                  <a:gd name="T17" fmla="*/ 360 h 1739"/>
                  <a:gd name="T18" fmla="*/ 5202 w 1515"/>
                  <a:gd name="T19" fmla="*/ 576 h 1739"/>
                  <a:gd name="T20" fmla="*/ 7909 w 1515"/>
                  <a:gd name="T21" fmla="*/ 576 h 1739"/>
                  <a:gd name="T22" fmla="*/ 15961 w 1515"/>
                  <a:gd name="T23" fmla="*/ 0 h 1739"/>
                  <a:gd name="T24" fmla="*/ 15961 w 1515"/>
                  <a:gd name="T25" fmla="*/ 95572 h 1739"/>
                  <a:gd name="T26" fmla="*/ 17742 w 1515"/>
                  <a:gd name="T27" fmla="*/ 95572 h 1739"/>
                  <a:gd name="T28" fmla="*/ 100040 w 1515"/>
                  <a:gd name="T29" fmla="*/ 0 h 1739"/>
                  <a:gd name="T30" fmla="*/ 107949 w 1515"/>
                  <a:gd name="T31" fmla="*/ 0 h 1739"/>
                  <a:gd name="T32" fmla="*/ 107949 w 1515"/>
                  <a:gd name="T33" fmla="*/ 125245 h 1739"/>
                  <a:gd name="T34" fmla="*/ 105669 w 1515"/>
                  <a:gd name="T35" fmla="*/ 125029 h 1739"/>
                  <a:gd name="T36" fmla="*/ 103603 w 1515"/>
                  <a:gd name="T37" fmla="*/ 124813 h 1739"/>
                  <a:gd name="T38" fmla="*/ 101750 w 1515"/>
                  <a:gd name="T39" fmla="*/ 124669 h 1739"/>
                  <a:gd name="T40" fmla="*/ 100040 w 1515"/>
                  <a:gd name="T41" fmla="*/ 124669 h 1739"/>
                  <a:gd name="T42" fmla="*/ 98615 w 1515"/>
                  <a:gd name="T43" fmla="*/ 124669 h 1739"/>
                  <a:gd name="T44" fmla="*/ 96691 w 1515"/>
                  <a:gd name="T45" fmla="*/ 124813 h 1739"/>
                  <a:gd name="T46" fmla="*/ 94553 w 1515"/>
                  <a:gd name="T47" fmla="*/ 125029 h 1739"/>
                  <a:gd name="T48" fmla="*/ 92059 w 1515"/>
                  <a:gd name="T49" fmla="*/ 125245 h 1739"/>
                  <a:gd name="T50" fmla="*/ 92059 w 1515"/>
                  <a:gd name="T51" fmla="*/ 25279 h 1739"/>
                  <a:gd name="T52" fmla="*/ 90207 w 1515"/>
                  <a:gd name="T53" fmla="*/ 25279 h 1739"/>
                  <a:gd name="T54" fmla="*/ 14892 w 1515"/>
                  <a:gd name="T55" fmla="*/ 114010 h 1739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515" h="1739">
                    <a:moveTo>
                      <a:pt x="209" y="1583"/>
                    </a:moveTo>
                    <a:lnTo>
                      <a:pt x="169" y="1627"/>
                    </a:lnTo>
                    <a:lnTo>
                      <a:pt x="135" y="1668"/>
                    </a:lnTo>
                    <a:lnTo>
                      <a:pt x="104" y="1705"/>
                    </a:lnTo>
                    <a:lnTo>
                      <a:pt x="77" y="1739"/>
                    </a:lnTo>
                    <a:lnTo>
                      <a:pt x="0" y="1739"/>
                    </a:lnTo>
                    <a:lnTo>
                      <a:pt x="0" y="0"/>
                    </a:lnTo>
                    <a:lnTo>
                      <a:pt x="17" y="3"/>
                    </a:lnTo>
                    <a:lnTo>
                      <a:pt x="41" y="5"/>
                    </a:lnTo>
                    <a:lnTo>
                      <a:pt x="73" y="8"/>
                    </a:lnTo>
                    <a:lnTo>
                      <a:pt x="111" y="8"/>
                    </a:lnTo>
                    <a:lnTo>
                      <a:pt x="224" y="0"/>
                    </a:lnTo>
                    <a:lnTo>
                      <a:pt x="224" y="1327"/>
                    </a:lnTo>
                    <a:lnTo>
                      <a:pt x="249" y="1327"/>
                    </a:lnTo>
                    <a:lnTo>
                      <a:pt x="1404" y="0"/>
                    </a:lnTo>
                    <a:lnTo>
                      <a:pt x="1515" y="0"/>
                    </a:lnTo>
                    <a:lnTo>
                      <a:pt x="1515" y="1739"/>
                    </a:lnTo>
                    <a:lnTo>
                      <a:pt x="1483" y="1736"/>
                    </a:lnTo>
                    <a:lnTo>
                      <a:pt x="1454" y="1733"/>
                    </a:lnTo>
                    <a:lnTo>
                      <a:pt x="1428" y="1731"/>
                    </a:lnTo>
                    <a:lnTo>
                      <a:pt x="1404" y="1731"/>
                    </a:lnTo>
                    <a:lnTo>
                      <a:pt x="1384" y="1731"/>
                    </a:lnTo>
                    <a:lnTo>
                      <a:pt x="1357" y="1733"/>
                    </a:lnTo>
                    <a:lnTo>
                      <a:pt x="1327" y="1736"/>
                    </a:lnTo>
                    <a:lnTo>
                      <a:pt x="1292" y="1739"/>
                    </a:lnTo>
                    <a:lnTo>
                      <a:pt x="1292" y="351"/>
                    </a:lnTo>
                    <a:lnTo>
                      <a:pt x="1266" y="351"/>
                    </a:lnTo>
                    <a:lnTo>
                      <a:pt x="209" y="158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6" name="Freeform 13"/>
              <p:cNvSpPr>
                <a:spLocks/>
              </p:cNvSpPr>
              <p:nvPr userDrawn="1"/>
            </p:nvSpPr>
            <p:spPr bwMode="auto">
              <a:xfrm>
                <a:off x="7929015" y="1426547"/>
                <a:ext cx="68261" cy="77685"/>
              </a:xfrm>
              <a:custGeom>
                <a:avLst/>
                <a:gdLst>
                  <a:gd name="T0" fmla="*/ 56957 w 942"/>
                  <a:gd name="T1" fmla="*/ 15666 h 1081"/>
                  <a:gd name="T2" fmla="*/ 9348 w 942"/>
                  <a:gd name="T3" fmla="*/ 70786 h 1081"/>
                  <a:gd name="T4" fmla="*/ 7609 w 942"/>
                  <a:gd name="T5" fmla="*/ 72655 h 1081"/>
                  <a:gd name="T6" fmla="*/ 6087 w 942"/>
                  <a:gd name="T7" fmla="*/ 74523 h 1081"/>
                  <a:gd name="T8" fmla="*/ 4638 w 942"/>
                  <a:gd name="T9" fmla="*/ 76176 h 1081"/>
                  <a:gd name="T10" fmla="*/ 3478 w 942"/>
                  <a:gd name="T11" fmla="*/ 77685 h 1081"/>
                  <a:gd name="T12" fmla="*/ 0 w 942"/>
                  <a:gd name="T13" fmla="*/ 77685 h 1081"/>
                  <a:gd name="T14" fmla="*/ 0 w 942"/>
                  <a:gd name="T15" fmla="*/ 0 h 1081"/>
                  <a:gd name="T16" fmla="*/ 797 w 942"/>
                  <a:gd name="T17" fmla="*/ 144 h 1081"/>
                  <a:gd name="T18" fmla="*/ 1884 w 942"/>
                  <a:gd name="T19" fmla="*/ 287 h 1081"/>
                  <a:gd name="T20" fmla="*/ 3261 w 942"/>
                  <a:gd name="T21" fmla="*/ 359 h 1081"/>
                  <a:gd name="T22" fmla="*/ 5000 w 942"/>
                  <a:gd name="T23" fmla="*/ 359 h 1081"/>
                  <a:gd name="T24" fmla="*/ 10000 w 942"/>
                  <a:gd name="T25" fmla="*/ 0 h 1081"/>
                  <a:gd name="T26" fmla="*/ 10000 w 942"/>
                  <a:gd name="T27" fmla="*/ 59360 h 1081"/>
                  <a:gd name="T28" fmla="*/ 11304 w 942"/>
                  <a:gd name="T29" fmla="*/ 59360 h 1081"/>
                  <a:gd name="T30" fmla="*/ 63189 w 942"/>
                  <a:gd name="T31" fmla="*/ 0 h 1081"/>
                  <a:gd name="T32" fmla="*/ 68261 w 942"/>
                  <a:gd name="T33" fmla="*/ 0 h 1081"/>
                  <a:gd name="T34" fmla="*/ 68261 w 942"/>
                  <a:gd name="T35" fmla="*/ 77685 h 1081"/>
                  <a:gd name="T36" fmla="*/ 66812 w 942"/>
                  <a:gd name="T37" fmla="*/ 77469 h 1081"/>
                  <a:gd name="T38" fmla="*/ 65507 w 942"/>
                  <a:gd name="T39" fmla="*/ 77398 h 1081"/>
                  <a:gd name="T40" fmla="*/ 64275 w 942"/>
                  <a:gd name="T41" fmla="*/ 77326 h 1081"/>
                  <a:gd name="T42" fmla="*/ 63189 w 942"/>
                  <a:gd name="T43" fmla="*/ 77326 h 1081"/>
                  <a:gd name="T44" fmla="*/ 62246 w 942"/>
                  <a:gd name="T45" fmla="*/ 77326 h 1081"/>
                  <a:gd name="T46" fmla="*/ 61087 w 942"/>
                  <a:gd name="T47" fmla="*/ 77398 h 1081"/>
                  <a:gd name="T48" fmla="*/ 59710 w 942"/>
                  <a:gd name="T49" fmla="*/ 77469 h 1081"/>
                  <a:gd name="T50" fmla="*/ 58189 w 942"/>
                  <a:gd name="T51" fmla="*/ 77685 h 1081"/>
                  <a:gd name="T52" fmla="*/ 58189 w 942"/>
                  <a:gd name="T53" fmla="*/ 15666 h 1081"/>
                  <a:gd name="T54" fmla="*/ 56957 w 942"/>
                  <a:gd name="T55" fmla="*/ 15666 h 108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942" h="1081">
                    <a:moveTo>
                      <a:pt x="786" y="218"/>
                    </a:moveTo>
                    <a:lnTo>
                      <a:pt x="129" y="985"/>
                    </a:lnTo>
                    <a:lnTo>
                      <a:pt x="105" y="1011"/>
                    </a:lnTo>
                    <a:lnTo>
                      <a:pt x="84" y="1037"/>
                    </a:lnTo>
                    <a:lnTo>
                      <a:pt x="64" y="1060"/>
                    </a:lnTo>
                    <a:lnTo>
                      <a:pt x="48" y="1081"/>
                    </a:lnTo>
                    <a:lnTo>
                      <a:pt x="0" y="1081"/>
                    </a:lnTo>
                    <a:lnTo>
                      <a:pt x="0" y="0"/>
                    </a:lnTo>
                    <a:lnTo>
                      <a:pt x="11" y="2"/>
                    </a:lnTo>
                    <a:lnTo>
                      <a:pt x="26" y="4"/>
                    </a:lnTo>
                    <a:lnTo>
                      <a:pt x="45" y="5"/>
                    </a:lnTo>
                    <a:lnTo>
                      <a:pt x="69" y="5"/>
                    </a:lnTo>
                    <a:lnTo>
                      <a:pt x="138" y="0"/>
                    </a:lnTo>
                    <a:lnTo>
                      <a:pt x="138" y="826"/>
                    </a:lnTo>
                    <a:lnTo>
                      <a:pt x="156" y="826"/>
                    </a:lnTo>
                    <a:lnTo>
                      <a:pt x="872" y="0"/>
                    </a:lnTo>
                    <a:lnTo>
                      <a:pt x="942" y="0"/>
                    </a:lnTo>
                    <a:lnTo>
                      <a:pt x="942" y="1081"/>
                    </a:lnTo>
                    <a:lnTo>
                      <a:pt x="922" y="1078"/>
                    </a:lnTo>
                    <a:lnTo>
                      <a:pt x="904" y="1077"/>
                    </a:lnTo>
                    <a:lnTo>
                      <a:pt x="887" y="1076"/>
                    </a:lnTo>
                    <a:lnTo>
                      <a:pt x="872" y="1076"/>
                    </a:lnTo>
                    <a:lnTo>
                      <a:pt x="859" y="1076"/>
                    </a:lnTo>
                    <a:lnTo>
                      <a:pt x="843" y="1077"/>
                    </a:lnTo>
                    <a:lnTo>
                      <a:pt x="824" y="1078"/>
                    </a:lnTo>
                    <a:lnTo>
                      <a:pt x="803" y="1081"/>
                    </a:lnTo>
                    <a:lnTo>
                      <a:pt x="803" y="218"/>
                    </a:lnTo>
                    <a:lnTo>
                      <a:pt x="786" y="2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7" name="Freeform 14"/>
              <p:cNvSpPr>
                <a:spLocks/>
              </p:cNvSpPr>
              <p:nvPr userDrawn="1"/>
            </p:nvSpPr>
            <p:spPr bwMode="auto">
              <a:xfrm>
                <a:off x="7841702" y="1426547"/>
                <a:ext cx="68262" cy="77685"/>
              </a:xfrm>
              <a:custGeom>
                <a:avLst/>
                <a:gdLst>
                  <a:gd name="T0" fmla="*/ 9368 w 940"/>
                  <a:gd name="T1" fmla="*/ 70786 h 1081"/>
                  <a:gd name="T2" fmla="*/ 7552 w 940"/>
                  <a:gd name="T3" fmla="*/ 72655 h 1081"/>
                  <a:gd name="T4" fmla="*/ 5955 w 940"/>
                  <a:gd name="T5" fmla="*/ 74523 h 1081"/>
                  <a:gd name="T6" fmla="*/ 4575 w 940"/>
                  <a:gd name="T7" fmla="*/ 76176 h 1081"/>
                  <a:gd name="T8" fmla="*/ 3413 w 940"/>
                  <a:gd name="T9" fmla="*/ 77685 h 1081"/>
                  <a:gd name="T10" fmla="*/ 0 w 940"/>
                  <a:gd name="T11" fmla="*/ 77685 h 1081"/>
                  <a:gd name="T12" fmla="*/ 0 w 940"/>
                  <a:gd name="T13" fmla="*/ 0 h 1081"/>
                  <a:gd name="T14" fmla="*/ 726 w 940"/>
                  <a:gd name="T15" fmla="*/ 144 h 1081"/>
                  <a:gd name="T16" fmla="*/ 1815 w 940"/>
                  <a:gd name="T17" fmla="*/ 287 h 1081"/>
                  <a:gd name="T18" fmla="*/ 3195 w 940"/>
                  <a:gd name="T19" fmla="*/ 359 h 1081"/>
                  <a:gd name="T20" fmla="*/ 4865 w 940"/>
                  <a:gd name="T21" fmla="*/ 359 h 1081"/>
                  <a:gd name="T22" fmla="*/ 10021 w 940"/>
                  <a:gd name="T23" fmla="*/ 0 h 1081"/>
                  <a:gd name="T24" fmla="*/ 10021 w 940"/>
                  <a:gd name="T25" fmla="*/ 59360 h 1081"/>
                  <a:gd name="T26" fmla="*/ 11183 w 940"/>
                  <a:gd name="T27" fmla="*/ 59360 h 1081"/>
                  <a:gd name="T28" fmla="*/ 63324 w 940"/>
                  <a:gd name="T29" fmla="*/ 0 h 1081"/>
                  <a:gd name="T30" fmla="*/ 68262 w 940"/>
                  <a:gd name="T31" fmla="*/ 0 h 1081"/>
                  <a:gd name="T32" fmla="*/ 68262 w 940"/>
                  <a:gd name="T33" fmla="*/ 77685 h 1081"/>
                  <a:gd name="T34" fmla="*/ 66810 w 940"/>
                  <a:gd name="T35" fmla="*/ 77469 h 1081"/>
                  <a:gd name="T36" fmla="*/ 65575 w 940"/>
                  <a:gd name="T37" fmla="*/ 77398 h 1081"/>
                  <a:gd name="T38" fmla="*/ 64341 w 940"/>
                  <a:gd name="T39" fmla="*/ 77326 h 1081"/>
                  <a:gd name="T40" fmla="*/ 63324 w 940"/>
                  <a:gd name="T41" fmla="*/ 77326 h 1081"/>
                  <a:gd name="T42" fmla="*/ 62380 w 940"/>
                  <a:gd name="T43" fmla="*/ 77326 h 1081"/>
                  <a:gd name="T44" fmla="*/ 61218 w 940"/>
                  <a:gd name="T45" fmla="*/ 77398 h 1081"/>
                  <a:gd name="T46" fmla="*/ 59838 w 940"/>
                  <a:gd name="T47" fmla="*/ 77469 h 1081"/>
                  <a:gd name="T48" fmla="*/ 58168 w 940"/>
                  <a:gd name="T49" fmla="*/ 77685 h 1081"/>
                  <a:gd name="T50" fmla="*/ 58168 w 940"/>
                  <a:gd name="T51" fmla="*/ 15666 h 1081"/>
                  <a:gd name="T52" fmla="*/ 57079 w 940"/>
                  <a:gd name="T53" fmla="*/ 15666 h 1081"/>
                  <a:gd name="T54" fmla="*/ 9368 w 940"/>
                  <a:gd name="T55" fmla="*/ 70786 h 108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940" h="1081">
                    <a:moveTo>
                      <a:pt x="129" y="985"/>
                    </a:moveTo>
                    <a:lnTo>
                      <a:pt x="104" y="1011"/>
                    </a:lnTo>
                    <a:lnTo>
                      <a:pt x="82" y="1037"/>
                    </a:lnTo>
                    <a:lnTo>
                      <a:pt x="63" y="1060"/>
                    </a:lnTo>
                    <a:lnTo>
                      <a:pt x="47" y="1081"/>
                    </a:lnTo>
                    <a:lnTo>
                      <a:pt x="0" y="1081"/>
                    </a:lnTo>
                    <a:lnTo>
                      <a:pt x="0" y="0"/>
                    </a:lnTo>
                    <a:lnTo>
                      <a:pt x="10" y="2"/>
                    </a:lnTo>
                    <a:lnTo>
                      <a:pt x="25" y="4"/>
                    </a:lnTo>
                    <a:lnTo>
                      <a:pt x="44" y="5"/>
                    </a:lnTo>
                    <a:lnTo>
                      <a:pt x="67" y="5"/>
                    </a:lnTo>
                    <a:lnTo>
                      <a:pt x="138" y="0"/>
                    </a:lnTo>
                    <a:lnTo>
                      <a:pt x="138" y="826"/>
                    </a:lnTo>
                    <a:lnTo>
                      <a:pt x="154" y="826"/>
                    </a:lnTo>
                    <a:lnTo>
                      <a:pt x="872" y="0"/>
                    </a:lnTo>
                    <a:lnTo>
                      <a:pt x="940" y="0"/>
                    </a:lnTo>
                    <a:lnTo>
                      <a:pt x="940" y="1081"/>
                    </a:lnTo>
                    <a:lnTo>
                      <a:pt x="920" y="1078"/>
                    </a:lnTo>
                    <a:lnTo>
                      <a:pt x="903" y="1077"/>
                    </a:lnTo>
                    <a:lnTo>
                      <a:pt x="886" y="1076"/>
                    </a:lnTo>
                    <a:lnTo>
                      <a:pt x="872" y="1076"/>
                    </a:lnTo>
                    <a:lnTo>
                      <a:pt x="859" y="1076"/>
                    </a:lnTo>
                    <a:lnTo>
                      <a:pt x="843" y="1077"/>
                    </a:lnTo>
                    <a:lnTo>
                      <a:pt x="824" y="1078"/>
                    </a:lnTo>
                    <a:lnTo>
                      <a:pt x="801" y="1081"/>
                    </a:lnTo>
                    <a:lnTo>
                      <a:pt x="801" y="218"/>
                    </a:lnTo>
                    <a:lnTo>
                      <a:pt x="786" y="218"/>
                    </a:lnTo>
                    <a:lnTo>
                      <a:pt x="129" y="98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8" name="Freeform 15"/>
              <p:cNvSpPr>
                <a:spLocks/>
              </p:cNvSpPr>
              <p:nvPr userDrawn="1"/>
            </p:nvSpPr>
            <p:spPr bwMode="auto">
              <a:xfrm>
                <a:off x="7754391" y="1426547"/>
                <a:ext cx="73024" cy="82440"/>
              </a:xfrm>
              <a:custGeom>
                <a:avLst/>
                <a:gdLst>
                  <a:gd name="T0" fmla="*/ 9932 w 1022"/>
                  <a:gd name="T1" fmla="*/ 72153 h 1146"/>
                  <a:gd name="T2" fmla="*/ 56733 w 1022"/>
                  <a:gd name="T3" fmla="*/ 72153 h 1146"/>
                  <a:gd name="T4" fmla="*/ 56733 w 1022"/>
                  <a:gd name="T5" fmla="*/ 0 h 1146"/>
                  <a:gd name="T6" fmla="*/ 57805 w 1022"/>
                  <a:gd name="T7" fmla="*/ 72 h 1146"/>
                  <a:gd name="T8" fmla="*/ 59019 w 1022"/>
                  <a:gd name="T9" fmla="*/ 144 h 1146"/>
                  <a:gd name="T10" fmla="*/ 60306 w 1022"/>
                  <a:gd name="T11" fmla="*/ 216 h 1146"/>
                  <a:gd name="T12" fmla="*/ 61735 w 1022"/>
                  <a:gd name="T13" fmla="*/ 216 h 1146"/>
                  <a:gd name="T14" fmla="*/ 62878 w 1022"/>
                  <a:gd name="T15" fmla="*/ 216 h 1146"/>
                  <a:gd name="T16" fmla="*/ 64092 w 1022"/>
                  <a:gd name="T17" fmla="*/ 144 h 1146"/>
                  <a:gd name="T18" fmla="*/ 65379 w 1022"/>
                  <a:gd name="T19" fmla="*/ 72 h 1146"/>
                  <a:gd name="T20" fmla="*/ 66665 w 1022"/>
                  <a:gd name="T21" fmla="*/ 0 h 1146"/>
                  <a:gd name="T22" fmla="*/ 66665 w 1022"/>
                  <a:gd name="T23" fmla="*/ 72153 h 1146"/>
                  <a:gd name="T24" fmla="*/ 73024 w 1022"/>
                  <a:gd name="T25" fmla="*/ 72153 h 1146"/>
                  <a:gd name="T26" fmla="*/ 72738 w 1022"/>
                  <a:gd name="T27" fmla="*/ 74599 h 1146"/>
                  <a:gd name="T28" fmla="*/ 72667 w 1022"/>
                  <a:gd name="T29" fmla="*/ 76613 h 1146"/>
                  <a:gd name="T30" fmla="*/ 72738 w 1022"/>
                  <a:gd name="T31" fmla="*/ 77836 h 1146"/>
                  <a:gd name="T32" fmla="*/ 72810 w 1022"/>
                  <a:gd name="T33" fmla="*/ 80282 h 1146"/>
                  <a:gd name="T34" fmla="*/ 73024 w 1022"/>
                  <a:gd name="T35" fmla="*/ 82440 h 1146"/>
                  <a:gd name="T36" fmla="*/ 71952 w 1022"/>
                  <a:gd name="T37" fmla="*/ 82440 h 1146"/>
                  <a:gd name="T38" fmla="*/ 71595 w 1022"/>
                  <a:gd name="T39" fmla="*/ 81865 h 1146"/>
                  <a:gd name="T40" fmla="*/ 71166 w 1022"/>
                  <a:gd name="T41" fmla="*/ 81361 h 1146"/>
                  <a:gd name="T42" fmla="*/ 70666 w 1022"/>
                  <a:gd name="T43" fmla="*/ 80857 h 1146"/>
                  <a:gd name="T44" fmla="*/ 70166 w 1022"/>
                  <a:gd name="T45" fmla="*/ 80354 h 1146"/>
                  <a:gd name="T46" fmla="*/ 69594 w 1022"/>
                  <a:gd name="T47" fmla="*/ 79994 h 1146"/>
                  <a:gd name="T48" fmla="*/ 69023 w 1022"/>
                  <a:gd name="T49" fmla="*/ 79706 h 1146"/>
                  <a:gd name="T50" fmla="*/ 68308 w 1022"/>
                  <a:gd name="T51" fmla="*/ 79419 h 1146"/>
                  <a:gd name="T52" fmla="*/ 67665 w 1022"/>
                  <a:gd name="T53" fmla="*/ 79059 h 1146"/>
                  <a:gd name="T54" fmla="*/ 66879 w 1022"/>
                  <a:gd name="T55" fmla="*/ 78843 h 1146"/>
                  <a:gd name="T56" fmla="*/ 66165 w 1022"/>
                  <a:gd name="T57" fmla="*/ 78627 h 1146"/>
                  <a:gd name="T58" fmla="*/ 65307 w 1022"/>
                  <a:gd name="T59" fmla="*/ 78483 h 1146"/>
                  <a:gd name="T60" fmla="*/ 64378 w 1022"/>
                  <a:gd name="T61" fmla="*/ 78268 h 1146"/>
                  <a:gd name="T62" fmla="*/ 63592 w 1022"/>
                  <a:gd name="T63" fmla="*/ 78052 h 1146"/>
                  <a:gd name="T64" fmla="*/ 62663 w 1022"/>
                  <a:gd name="T65" fmla="*/ 77908 h 1146"/>
                  <a:gd name="T66" fmla="*/ 61806 w 1022"/>
                  <a:gd name="T67" fmla="*/ 77908 h 1146"/>
                  <a:gd name="T68" fmla="*/ 61020 w 1022"/>
                  <a:gd name="T69" fmla="*/ 77836 h 1146"/>
                  <a:gd name="T70" fmla="*/ 49445 w 1022"/>
                  <a:gd name="T71" fmla="*/ 77620 h 1146"/>
                  <a:gd name="T72" fmla="*/ 33225 w 1022"/>
                  <a:gd name="T73" fmla="*/ 77620 h 1146"/>
                  <a:gd name="T74" fmla="*/ 30581 w 1022"/>
                  <a:gd name="T75" fmla="*/ 77620 h 1146"/>
                  <a:gd name="T76" fmla="*/ 28009 w 1022"/>
                  <a:gd name="T77" fmla="*/ 77620 h 1146"/>
                  <a:gd name="T78" fmla="*/ 25580 w 1022"/>
                  <a:gd name="T79" fmla="*/ 77620 h 1146"/>
                  <a:gd name="T80" fmla="*/ 23293 w 1022"/>
                  <a:gd name="T81" fmla="*/ 77620 h 1146"/>
                  <a:gd name="T82" fmla="*/ 21150 w 1022"/>
                  <a:gd name="T83" fmla="*/ 77692 h 1146"/>
                  <a:gd name="T84" fmla="*/ 19149 w 1022"/>
                  <a:gd name="T85" fmla="*/ 77692 h 1146"/>
                  <a:gd name="T86" fmla="*/ 17220 w 1022"/>
                  <a:gd name="T87" fmla="*/ 77692 h 1146"/>
                  <a:gd name="T88" fmla="*/ 15505 w 1022"/>
                  <a:gd name="T89" fmla="*/ 77692 h 1146"/>
                  <a:gd name="T90" fmla="*/ 13790 w 1022"/>
                  <a:gd name="T91" fmla="*/ 77692 h 1146"/>
                  <a:gd name="T92" fmla="*/ 12004 w 1022"/>
                  <a:gd name="T93" fmla="*/ 77764 h 1146"/>
                  <a:gd name="T94" fmla="*/ 10218 w 1022"/>
                  <a:gd name="T95" fmla="*/ 77764 h 1146"/>
                  <a:gd name="T96" fmla="*/ 8288 w 1022"/>
                  <a:gd name="T97" fmla="*/ 77836 h 1146"/>
                  <a:gd name="T98" fmla="*/ 6359 w 1022"/>
                  <a:gd name="T99" fmla="*/ 77836 h 1146"/>
                  <a:gd name="T100" fmla="*/ 4287 w 1022"/>
                  <a:gd name="T101" fmla="*/ 77908 h 1146"/>
                  <a:gd name="T102" fmla="*/ 2215 w 1022"/>
                  <a:gd name="T103" fmla="*/ 77908 h 1146"/>
                  <a:gd name="T104" fmla="*/ 0 w 1022"/>
                  <a:gd name="T105" fmla="*/ 77980 h 1146"/>
                  <a:gd name="T106" fmla="*/ 0 w 1022"/>
                  <a:gd name="T107" fmla="*/ 0 h 1146"/>
                  <a:gd name="T108" fmla="*/ 1143 w 1022"/>
                  <a:gd name="T109" fmla="*/ 72 h 1146"/>
                  <a:gd name="T110" fmla="*/ 2358 w 1022"/>
                  <a:gd name="T111" fmla="*/ 144 h 1146"/>
                  <a:gd name="T112" fmla="*/ 3644 w 1022"/>
                  <a:gd name="T113" fmla="*/ 216 h 1146"/>
                  <a:gd name="T114" fmla="*/ 4930 w 1022"/>
                  <a:gd name="T115" fmla="*/ 216 h 1146"/>
                  <a:gd name="T116" fmla="*/ 6216 w 1022"/>
                  <a:gd name="T117" fmla="*/ 216 h 1146"/>
                  <a:gd name="T118" fmla="*/ 7431 w 1022"/>
                  <a:gd name="T119" fmla="*/ 144 h 1146"/>
                  <a:gd name="T120" fmla="*/ 8646 w 1022"/>
                  <a:gd name="T121" fmla="*/ 72 h 1146"/>
                  <a:gd name="T122" fmla="*/ 9932 w 1022"/>
                  <a:gd name="T123" fmla="*/ 0 h 1146"/>
                  <a:gd name="T124" fmla="*/ 9932 w 1022"/>
                  <a:gd name="T125" fmla="*/ 72153 h 114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1022" h="1146">
                    <a:moveTo>
                      <a:pt x="139" y="1003"/>
                    </a:moveTo>
                    <a:lnTo>
                      <a:pt x="794" y="1003"/>
                    </a:lnTo>
                    <a:lnTo>
                      <a:pt x="794" y="0"/>
                    </a:lnTo>
                    <a:lnTo>
                      <a:pt x="809" y="1"/>
                    </a:lnTo>
                    <a:lnTo>
                      <a:pt x="826" y="2"/>
                    </a:lnTo>
                    <a:lnTo>
                      <a:pt x="844" y="3"/>
                    </a:lnTo>
                    <a:lnTo>
                      <a:pt x="864" y="3"/>
                    </a:lnTo>
                    <a:lnTo>
                      <a:pt x="880" y="3"/>
                    </a:lnTo>
                    <a:lnTo>
                      <a:pt x="897" y="2"/>
                    </a:lnTo>
                    <a:lnTo>
                      <a:pt x="915" y="1"/>
                    </a:lnTo>
                    <a:lnTo>
                      <a:pt x="933" y="0"/>
                    </a:lnTo>
                    <a:lnTo>
                      <a:pt x="933" y="1003"/>
                    </a:lnTo>
                    <a:lnTo>
                      <a:pt x="1022" y="1003"/>
                    </a:lnTo>
                    <a:lnTo>
                      <a:pt x="1018" y="1037"/>
                    </a:lnTo>
                    <a:lnTo>
                      <a:pt x="1017" y="1065"/>
                    </a:lnTo>
                    <a:lnTo>
                      <a:pt x="1018" y="1082"/>
                    </a:lnTo>
                    <a:lnTo>
                      <a:pt x="1019" y="1116"/>
                    </a:lnTo>
                    <a:lnTo>
                      <a:pt x="1022" y="1146"/>
                    </a:lnTo>
                    <a:lnTo>
                      <a:pt x="1007" y="1146"/>
                    </a:lnTo>
                    <a:lnTo>
                      <a:pt x="1002" y="1138"/>
                    </a:lnTo>
                    <a:lnTo>
                      <a:pt x="996" y="1131"/>
                    </a:lnTo>
                    <a:lnTo>
                      <a:pt x="989" y="1124"/>
                    </a:lnTo>
                    <a:lnTo>
                      <a:pt x="982" y="1117"/>
                    </a:lnTo>
                    <a:lnTo>
                      <a:pt x="974" y="1112"/>
                    </a:lnTo>
                    <a:lnTo>
                      <a:pt x="966" y="1108"/>
                    </a:lnTo>
                    <a:lnTo>
                      <a:pt x="956" y="1104"/>
                    </a:lnTo>
                    <a:lnTo>
                      <a:pt x="947" y="1099"/>
                    </a:lnTo>
                    <a:lnTo>
                      <a:pt x="936" y="1096"/>
                    </a:lnTo>
                    <a:lnTo>
                      <a:pt x="926" y="1093"/>
                    </a:lnTo>
                    <a:lnTo>
                      <a:pt x="914" y="1091"/>
                    </a:lnTo>
                    <a:lnTo>
                      <a:pt x="901" y="1088"/>
                    </a:lnTo>
                    <a:lnTo>
                      <a:pt x="890" y="1085"/>
                    </a:lnTo>
                    <a:lnTo>
                      <a:pt x="877" y="1083"/>
                    </a:lnTo>
                    <a:lnTo>
                      <a:pt x="865" y="1083"/>
                    </a:lnTo>
                    <a:lnTo>
                      <a:pt x="854" y="1082"/>
                    </a:lnTo>
                    <a:lnTo>
                      <a:pt x="692" y="1079"/>
                    </a:lnTo>
                    <a:lnTo>
                      <a:pt x="465" y="1079"/>
                    </a:lnTo>
                    <a:lnTo>
                      <a:pt x="428" y="1079"/>
                    </a:lnTo>
                    <a:lnTo>
                      <a:pt x="392" y="1079"/>
                    </a:lnTo>
                    <a:lnTo>
                      <a:pt x="358" y="1079"/>
                    </a:lnTo>
                    <a:lnTo>
                      <a:pt x="326" y="1079"/>
                    </a:lnTo>
                    <a:lnTo>
                      <a:pt x="296" y="1080"/>
                    </a:lnTo>
                    <a:lnTo>
                      <a:pt x="268" y="1080"/>
                    </a:lnTo>
                    <a:lnTo>
                      <a:pt x="241" y="1080"/>
                    </a:lnTo>
                    <a:lnTo>
                      <a:pt x="217" y="1080"/>
                    </a:lnTo>
                    <a:lnTo>
                      <a:pt x="193" y="1080"/>
                    </a:lnTo>
                    <a:lnTo>
                      <a:pt x="168" y="1081"/>
                    </a:lnTo>
                    <a:lnTo>
                      <a:pt x="143" y="1081"/>
                    </a:lnTo>
                    <a:lnTo>
                      <a:pt x="116" y="1082"/>
                    </a:lnTo>
                    <a:lnTo>
                      <a:pt x="89" y="1082"/>
                    </a:lnTo>
                    <a:lnTo>
                      <a:pt x="60" y="1083"/>
                    </a:lnTo>
                    <a:lnTo>
                      <a:pt x="31" y="1083"/>
                    </a:lnTo>
                    <a:lnTo>
                      <a:pt x="0" y="1084"/>
                    </a:lnTo>
                    <a:lnTo>
                      <a:pt x="0" y="0"/>
                    </a:lnTo>
                    <a:lnTo>
                      <a:pt x="16" y="1"/>
                    </a:lnTo>
                    <a:lnTo>
                      <a:pt x="33" y="2"/>
                    </a:lnTo>
                    <a:lnTo>
                      <a:pt x="51" y="3"/>
                    </a:lnTo>
                    <a:lnTo>
                      <a:pt x="69" y="3"/>
                    </a:lnTo>
                    <a:lnTo>
                      <a:pt x="87" y="3"/>
                    </a:lnTo>
                    <a:lnTo>
                      <a:pt x="104" y="2"/>
                    </a:lnTo>
                    <a:lnTo>
                      <a:pt x="121" y="1"/>
                    </a:lnTo>
                    <a:lnTo>
                      <a:pt x="139" y="0"/>
                    </a:lnTo>
                    <a:lnTo>
                      <a:pt x="139" y="100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9" name="Freeform 16"/>
              <p:cNvSpPr>
                <a:spLocks noEditPoints="1"/>
              </p:cNvSpPr>
              <p:nvPr userDrawn="1"/>
            </p:nvSpPr>
            <p:spPr bwMode="auto">
              <a:xfrm>
                <a:off x="7670254" y="1424962"/>
                <a:ext cx="73024" cy="79269"/>
              </a:xfrm>
              <a:custGeom>
                <a:avLst/>
                <a:gdLst>
                  <a:gd name="T0" fmla="*/ 0 w 1001"/>
                  <a:gd name="T1" fmla="*/ 79269 h 1103"/>
                  <a:gd name="T2" fmla="*/ 35965 w 1001"/>
                  <a:gd name="T3" fmla="*/ 0 h 1103"/>
                  <a:gd name="T4" fmla="*/ 38518 w 1001"/>
                  <a:gd name="T5" fmla="*/ 0 h 1103"/>
                  <a:gd name="T6" fmla="*/ 73024 w 1001"/>
                  <a:gd name="T7" fmla="*/ 79269 h 1103"/>
                  <a:gd name="T8" fmla="*/ 70617 w 1001"/>
                  <a:gd name="T9" fmla="*/ 79053 h 1103"/>
                  <a:gd name="T10" fmla="*/ 69960 w 1001"/>
                  <a:gd name="T11" fmla="*/ 79053 h 1103"/>
                  <a:gd name="T12" fmla="*/ 69595 w 1001"/>
                  <a:gd name="T13" fmla="*/ 79053 h 1103"/>
                  <a:gd name="T14" fmla="*/ 68939 w 1001"/>
                  <a:gd name="T15" fmla="*/ 78982 h 1103"/>
                  <a:gd name="T16" fmla="*/ 67115 w 1001"/>
                  <a:gd name="T17" fmla="*/ 78910 h 1103"/>
                  <a:gd name="T18" fmla="*/ 65218 w 1001"/>
                  <a:gd name="T19" fmla="*/ 78910 h 1103"/>
                  <a:gd name="T20" fmla="*/ 63540 w 1001"/>
                  <a:gd name="T21" fmla="*/ 78982 h 1103"/>
                  <a:gd name="T22" fmla="*/ 60987 w 1001"/>
                  <a:gd name="T23" fmla="*/ 79269 h 1103"/>
                  <a:gd name="T24" fmla="*/ 59820 w 1001"/>
                  <a:gd name="T25" fmla="*/ 75963 h 1103"/>
                  <a:gd name="T26" fmla="*/ 58726 w 1001"/>
                  <a:gd name="T27" fmla="*/ 73017 h 1103"/>
                  <a:gd name="T28" fmla="*/ 57923 w 1001"/>
                  <a:gd name="T29" fmla="*/ 70645 h 1103"/>
                  <a:gd name="T30" fmla="*/ 57194 w 1001"/>
                  <a:gd name="T31" fmla="*/ 68776 h 1103"/>
                  <a:gd name="T32" fmla="*/ 56756 w 1001"/>
                  <a:gd name="T33" fmla="*/ 67555 h 1103"/>
                  <a:gd name="T34" fmla="*/ 56245 w 1001"/>
                  <a:gd name="T35" fmla="*/ 66261 h 1103"/>
                  <a:gd name="T36" fmla="*/ 55662 w 1001"/>
                  <a:gd name="T37" fmla="*/ 64824 h 1103"/>
                  <a:gd name="T38" fmla="*/ 54932 w 1001"/>
                  <a:gd name="T39" fmla="*/ 63171 h 1103"/>
                  <a:gd name="T40" fmla="*/ 54276 w 1001"/>
                  <a:gd name="T41" fmla="*/ 61446 h 1103"/>
                  <a:gd name="T42" fmla="*/ 53546 w 1001"/>
                  <a:gd name="T43" fmla="*/ 59721 h 1103"/>
                  <a:gd name="T44" fmla="*/ 52890 w 1001"/>
                  <a:gd name="T45" fmla="*/ 57853 h 1103"/>
                  <a:gd name="T46" fmla="*/ 52087 w 1001"/>
                  <a:gd name="T47" fmla="*/ 56056 h 1103"/>
                  <a:gd name="T48" fmla="*/ 51430 w 1001"/>
                  <a:gd name="T49" fmla="*/ 54188 h 1103"/>
                  <a:gd name="T50" fmla="*/ 50555 w 1001"/>
                  <a:gd name="T51" fmla="*/ 52391 h 1103"/>
                  <a:gd name="T52" fmla="*/ 49753 w 1001"/>
                  <a:gd name="T53" fmla="*/ 50450 h 1103"/>
                  <a:gd name="T54" fmla="*/ 48950 w 1001"/>
                  <a:gd name="T55" fmla="*/ 48582 h 1103"/>
                  <a:gd name="T56" fmla="*/ 19697 w 1001"/>
                  <a:gd name="T57" fmla="*/ 48582 h 1103"/>
                  <a:gd name="T58" fmla="*/ 16852 w 1001"/>
                  <a:gd name="T59" fmla="*/ 55697 h 1103"/>
                  <a:gd name="T60" fmla="*/ 13350 w 1001"/>
                  <a:gd name="T61" fmla="*/ 64680 h 1103"/>
                  <a:gd name="T62" fmla="*/ 10797 w 1001"/>
                  <a:gd name="T63" fmla="*/ 71723 h 1103"/>
                  <a:gd name="T64" fmla="*/ 8389 w 1001"/>
                  <a:gd name="T65" fmla="*/ 79269 h 1103"/>
                  <a:gd name="T66" fmla="*/ 6566 w 1001"/>
                  <a:gd name="T67" fmla="*/ 79053 h 1103"/>
                  <a:gd name="T68" fmla="*/ 5909 w 1001"/>
                  <a:gd name="T69" fmla="*/ 79053 h 1103"/>
                  <a:gd name="T70" fmla="*/ 5471 w 1001"/>
                  <a:gd name="T71" fmla="*/ 78982 h 1103"/>
                  <a:gd name="T72" fmla="*/ 4085 w 1001"/>
                  <a:gd name="T73" fmla="*/ 78910 h 1103"/>
                  <a:gd name="T74" fmla="*/ 2845 w 1001"/>
                  <a:gd name="T75" fmla="*/ 78910 h 1103"/>
                  <a:gd name="T76" fmla="*/ 1678 w 1001"/>
                  <a:gd name="T77" fmla="*/ 78982 h 1103"/>
                  <a:gd name="T78" fmla="*/ 0 w 1001"/>
                  <a:gd name="T79" fmla="*/ 79269 h 1103"/>
                  <a:gd name="T80" fmla="*/ 47126 w 1001"/>
                  <a:gd name="T81" fmla="*/ 43911 h 1103"/>
                  <a:gd name="T82" fmla="*/ 34506 w 1001"/>
                  <a:gd name="T83" fmla="*/ 14876 h 1103"/>
                  <a:gd name="T84" fmla="*/ 21885 w 1001"/>
                  <a:gd name="T85" fmla="*/ 43911 h 1103"/>
                  <a:gd name="T86" fmla="*/ 47126 w 1001"/>
                  <a:gd name="T87" fmla="*/ 43911 h 1103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1001" h="1103">
                    <a:moveTo>
                      <a:pt x="0" y="1103"/>
                    </a:moveTo>
                    <a:lnTo>
                      <a:pt x="493" y="0"/>
                    </a:lnTo>
                    <a:lnTo>
                      <a:pt x="528" y="0"/>
                    </a:lnTo>
                    <a:lnTo>
                      <a:pt x="1001" y="1103"/>
                    </a:lnTo>
                    <a:lnTo>
                      <a:pt x="968" y="1100"/>
                    </a:lnTo>
                    <a:lnTo>
                      <a:pt x="959" y="1100"/>
                    </a:lnTo>
                    <a:lnTo>
                      <a:pt x="954" y="1100"/>
                    </a:lnTo>
                    <a:lnTo>
                      <a:pt x="945" y="1099"/>
                    </a:lnTo>
                    <a:lnTo>
                      <a:pt x="920" y="1098"/>
                    </a:lnTo>
                    <a:lnTo>
                      <a:pt x="894" y="1098"/>
                    </a:lnTo>
                    <a:lnTo>
                      <a:pt x="871" y="1099"/>
                    </a:lnTo>
                    <a:lnTo>
                      <a:pt x="836" y="1103"/>
                    </a:lnTo>
                    <a:lnTo>
                      <a:pt x="820" y="1057"/>
                    </a:lnTo>
                    <a:lnTo>
                      <a:pt x="805" y="1016"/>
                    </a:lnTo>
                    <a:lnTo>
                      <a:pt x="794" y="983"/>
                    </a:lnTo>
                    <a:lnTo>
                      <a:pt x="784" y="957"/>
                    </a:lnTo>
                    <a:lnTo>
                      <a:pt x="778" y="940"/>
                    </a:lnTo>
                    <a:lnTo>
                      <a:pt x="771" y="922"/>
                    </a:lnTo>
                    <a:lnTo>
                      <a:pt x="763" y="902"/>
                    </a:lnTo>
                    <a:lnTo>
                      <a:pt x="753" y="879"/>
                    </a:lnTo>
                    <a:lnTo>
                      <a:pt x="744" y="855"/>
                    </a:lnTo>
                    <a:lnTo>
                      <a:pt x="734" y="831"/>
                    </a:lnTo>
                    <a:lnTo>
                      <a:pt x="725" y="805"/>
                    </a:lnTo>
                    <a:lnTo>
                      <a:pt x="714" y="780"/>
                    </a:lnTo>
                    <a:lnTo>
                      <a:pt x="705" y="754"/>
                    </a:lnTo>
                    <a:lnTo>
                      <a:pt x="693" y="729"/>
                    </a:lnTo>
                    <a:lnTo>
                      <a:pt x="682" y="702"/>
                    </a:lnTo>
                    <a:lnTo>
                      <a:pt x="671" y="676"/>
                    </a:lnTo>
                    <a:lnTo>
                      <a:pt x="270" y="676"/>
                    </a:lnTo>
                    <a:lnTo>
                      <a:pt x="231" y="775"/>
                    </a:lnTo>
                    <a:lnTo>
                      <a:pt x="183" y="900"/>
                    </a:lnTo>
                    <a:lnTo>
                      <a:pt x="148" y="998"/>
                    </a:lnTo>
                    <a:lnTo>
                      <a:pt x="115" y="1103"/>
                    </a:lnTo>
                    <a:lnTo>
                      <a:pt x="90" y="1100"/>
                    </a:lnTo>
                    <a:lnTo>
                      <a:pt x="81" y="1100"/>
                    </a:lnTo>
                    <a:lnTo>
                      <a:pt x="75" y="1099"/>
                    </a:lnTo>
                    <a:lnTo>
                      <a:pt x="56" y="1098"/>
                    </a:lnTo>
                    <a:lnTo>
                      <a:pt x="39" y="1098"/>
                    </a:lnTo>
                    <a:lnTo>
                      <a:pt x="23" y="1099"/>
                    </a:lnTo>
                    <a:lnTo>
                      <a:pt x="0" y="1103"/>
                    </a:lnTo>
                    <a:close/>
                    <a:moveTo>
                      <a:pt x="646" y="611"/>
                    </a:moveTo>
                    <a:lnTo>
                      <a:pt x="473" y="207"/>
                    </a:lnTo>
                    <a:lnTo>
                      <a:pt x="300" y="611"/>
                    </a:lnTo>
                    <a:lnTo>
                      <a:pt x="646" y="61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0" name="Freeform 17"/>
              <p:cNvSpPr>
                <a:spLocks/>
              </p:cNvSpPr>
              <p:nvPr userDrawn="1"/>
            </p:nvSpPr>
            <p:spPr bwMode="auto">
              <a:xfrm>
                <a:off x="7611518" y="1426547"/>
                <a:ext cx="57149" cy="77685"/>
              </a:xfrm>
              <a:custGeom>
                <a:avLst/>
                <a:gdLst>
                  <a:gd name="T0" fmla="*/ 36775 w 791"/>
                  <a:gd name="T1" fmla="*/ 67337 h 1081"/>
                  <a:gd name="T2" fmla="*/ 11849 w 791"/>
                  <a:gd name="T3" fmla="*/ 38447 h 1081"/>
                  <a:gd name="T4" fmla="*/ 11560 w 791"/>
                  <a:gd name="T5" fmla="*/ 38160 h 1081"/>
                  <a:gd name="T6" fmla="*/ 11126 w 791"/>
                  <a:gd name="T7" fmla="*/ 37944 h 1081"/>
                  <a:gd name="T8" fmla="*/ 10765 w 791"/>
                  <a:gd name="T9" fmla="*/ 37872 h 1081"/>
                  <a:gd name="T10" fmla="*/ 10332 w 791"/>
                  <a:gd name="T11" fmla="*/ 37800 h 1081"/>
                  <a:gd name="T12" fmla="*/ 10259 w 791"/>
                  <a:gd name="T13" fmla="*/ 37872 h 1081"/>
                  <a:gd name="T14" fmla="*/ 10187 w 791"/>
                  <a:gd name="T15" fmla="*/ 37872 h 1081"/>
                  <a:gd name="T16" fmla="*/ 9970 w 791"/>
                  <a:gd name="T17" fmla="*/ 37944 h 1081"/>
                  <a:gd name="T18" fmla="*/ 9898 w 791"/>
                  <a:gd name="T19" fmla="*/ 38160 h 1081"/>
                  <a:gd name="T20" fmla="*/ 9898 w 791"/>
                  <a:gd name="T21" fmla="*/ 77685 h 1081"/>
                  <a:gd name="T22" fmla="*/ 7947 w 791"/>
                  <a:gd name="T23" fmla="*/ 77469 h 1081"/>
                  <a:gd name="T24" fmla="*/ 7080 w 791"/>
                  <a:gd name="T25" fmla="*/ 77469 h 1081"/>
                  <a:gd name="T26" fmla="*/ 6502 w 791"/>
                  <a:gd name="T27" fmla="*/ 77398 h 1081"/>
                  <a:gd name="T28" fmla="*/ 4985 w 791"/>
                  <a:gd name="T29" fmla="*/ 77326 h 1081"/>
                  <a:gd name="T30" fmla="*/ 2673 w 791"/>
                  <a:gd name="T31" fmla="*/ 77398 h 1081"/>
                  <a:gd name="T32" fmla="*/ 0 w 791"/>
                  <a:gd name="T33" fmla="*/ 77685 h 1081"/>
                  <a:gd name="T34" fmla="*/ 0 w 791"/>
                  <a:gd name="T35" fmla="*/ 0 h 1081"/>
                  <a:gd name="T36" fmla="*/ 2818 w 791"/>
                  <a:gd name="T37" fmla="*/ 287 h 1081"/>
                  <a:gd name="T38" fmla="*/ 4985 w 791"/>
                  <a:gd name="T39" fmla="*/ 359 h 1081"/>
                  <a:gd name="T40" fmla="*/ 6864 w 791"/>
                  <a:gd name="T41" fmla="*/ 287 h 1081"/>
                  <a:gd name="T42" fmla="*/ 9898 w 791"/>
                  <a:gd name="T43" fmla="*/ 0 h 1081"/>
                  <a:gd name="T44" fmla="*/ 9898 w 791"/>
                  <a:gd name="T45" fmla="*/ 35142 h 1081"/>
                  <a:gd name="T46" fmla="*/ 10259 w 791"/>
                  <a:gd name="T47" fmla="*/ 35285 h 1081"/>
                  <a:gd name="T48" fmla="*/ 10476 w 791"/>
                  <a:gd name="T49" fmla="*/ 35357 h 1081"/>
                  <a:gd name="T50" fmla="*/ 10910 w 791"/>
                  <a:gd name="T51" fmla="*/ 35285 h 1081"/>
                  <a:gd name="T52" fmla="*/ 11560 w 791"/>
                  <a:gd name="T53" fmla="*/ 35142 h 1081"/>
                  <a:gd name="T54" fmla="*/ 12138 w 791"/>
                  <a:gd name="T55" fmla="*/ 34854 h 1081"/>
                  <a:gd name="T56" fmla="*/ 12860 w 791"/>
                  <a:gd name="T57" fmla="*/ 34495 h 1081"/>
                  <a:gd name="T58" fmla="*/ 13294 w 791"/>
                  <a:gd name="T59" fmla="*/ 33992 h 1081"/>
                  <a:gd name="T60" fmla="*/ 13872 w 791"/>
                  <a:gd name="T61" fmla="*/ 33560 h 1081"/>
                  <a:gd name="T62" fmla="*/ 14522 w 791"/>
                  <a:gd name="T63" fmla="*/ 32986 h 1081"/>
                  <a:gd name="T64" fmla="*/ 15172 w 791"/>
                  <a:gd name="T65" fmla="*/ 32411 h 1081"/>
                  <a:gd name="T66" fmla="*/ 15967 w 791"/>
                  <a:gd name="T67" fmla="*/ 31620 h 1081"/>
                  <a:gd name="T68" fmla="*/ 16906 w 791"/>
                  <a:gd name="T69" fmla="*/ 30902 h 1081"/>
                  <a:gd name="T70" fmla="*/ 17846 w 791"/>
                  <a:gd name="T71" fmla="*/ 29967 h 1081"/>
                  <a:gd name="T72" fmla="*/ 18857 w 791"/>
                  <a:gd name="T73" fmla="*/ 28889 h 1081"/>
                  <a:gd name="T74" fmla="*/ 46962 w 791"/>
                  <a:gd name="T75" fmla="*/ 0 h 1081"/>
                  <a:gd name="T76" fmla="*/ 49491 w 791"/>
                  <a:gd name="T77" fmla="*/ 287 h 1081"/>
                  <a:gd name="T78" fmla="*/ 51441 w 791"/>
                  <a:gd name="T79" fmla="*/ 359 h 1081"/>
                  <a:gd name="T80" fmla="*/ 53175 w 791"/>
                  <a:gd name="T81" fmla="*/ 287 h 1081"/>
                  <a:gd name="T82" fmla="*/ 55849 w 791"/>
                  <a:gd name="T83" fmla="*/ 0 h 1081"/>
                  <a:gd name="T84" fmla="*/ 30056 w 791"/>
                  <a:gd name="T85" fmla="*/ 24865 h 1081"/>
                  <a:gd name="T86" fmla="*/ 20446 w 791"/>
                  <a:gd name="T87" fmla="*/ 34567 h 1081"/>
                  <a:gd name="T88" fmla="*/ 29911 w 791"/>
                  <a:gd name="T89" fmla="*/ 45418 h 1081"/>
                  <a:gd name="T90" fmla="*/ 41110 w 791"/>
                  <a:gd name="T91" fmla="*/ 57707 h 1081"/>
                  <a:gd name="T92" fmla="*/ 48046 w 791"/>
                  <a:gd name="T93" fmla="*/ 65827 h 1081"/>
                  <a:gd name="T94" fmla="*/ 57149 w 791"/>
                  <a:gd name="T95" fmla="*/ 77182 h 1081"/>
                  <a:gd name="T96" fmla="*/ 57149 w 791"/>
                  <a:gd name="T97" fmla="*/ 77685 h 1081"/>
                  <a:gd name="T98" fmla="*/ 54765 w 791"/>
                  <a:gd name="T99" fmla="*/ 77469 h 1081"/>
                  <a:gd name="T100" fmla="*/ 54042 w 791"/>
                  <a:gd name="T101" fmla="*/ 77469 h 1081"/>
                  <a:gd name="T102" fmla="*/ 53537 w 791"/>
                  <a:gd name="T103" fmla="*/ 77469 h 1081"/>
                  <a:gd name="T104" fmla="*/ 52959 w 791"/>
                  <a:gd name="T105" fmla="*/ 77398 h 1081"/>
                  <a:gd name="T106" fmla="*/ 51008 w 791"/>
                  <a:gd name="T107" fmla="*/ 77326 h 1081"/>
                  <a:gd name="T108" fmla="*/ 48046 w 791"/>
                  <a:gd name="T109" fmla="*/ 77398 h 1081"/>
                  <a:gd name="T110" fmla="*/ 44650 w 791"/>
                  <a:gd name="T111" fmla="*/ 77685 h 1081"/>
                  <a:gd name="T112" fmla="*/ 42482 w 791"/>
                  <a:gd name="T113" fmla="*/ 74667 h 1081"/>
                  <a:gd name="T114" fmla="*/ 40459 w 791"/>
                  <a:gd name="T115" fmla="*/ 72008 h 1081"/>
                  <a:gd name="T116" fmla="*/ 38581 w 791"/>
                  <a:gd name="T117" fmla="*/ 69564 h 1081"/>
                  <a:gd name="T118" fmla="*/ 36775 w 791"/>
                  <a:gd name="T119" fmla="*/ 67337 h 1081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791" h="1081">
                    <a:moveTo>
                      <a:pt x="509" y="937"/>
                    </a:moveTo>
                    <a:lnTo>
                      <a:pt x="164" y="535"/>
                    </a:lnTo>
                    <a:lnTo>
                      <a:pt x="160" y="531"/>
                    </a:lnTo>
                    <a:lnTo>
                      <a:pt x="154" y="528"/>
                    </a:lnTo>
                    <a:lnTo>
                      <a:pt x="149" y="527"/>
                    </a:lnTo>
                    <a:lnTo>
                      <a:pt x="143" y="526"/>
                    </a:lnTo>
                    <a:lnTo>
                      <a:pt x="142" y="527"/>
                    </a:lnTo>
                    <a:lnTo>
                      <a:pt x="141" y="527"/>
                    </a:lnTo>
                    <a:lnTo>
                      <a:pt x="138" y="528"/>
                    </a:lnTo>
                    <a:lnTo>
                      <a:pt x="137" y="531"/>
                    </a:lnTo>
                    <a:lnTo>
                      <a:pt x="137" y="1081"/>
                    </a:lnTo>
                    <a:lnTo>
                      <a:pt x="110" y="1078"/>
                    </a:lnTo>
                    <a:lnTo>
                      <a:pt x="98" y="1078"/>
                    </a:lnTo>
                    <a:lnTo>
                      <a:pt x="90" y="1077"/>
                    </a:lnTo>
                    <a:lnTo>
                      <a:pt x="69" y="1076"/>
                    </a:lnTo>
                    <a:lnTo>
                      <a:pt x="37" y="1077"/>
                    </a:lnTo>
                    <a:lnTo>
                      <a:pt x="0" y="1081"/>
                    </a:lnTo>
                    <a:lnTo>
                      <a:pt x="0" y="0"/>
                    </a:lnTo>
                    <a:lnTo>
                      <a:pt x="39" y="4"/>
                    </a:lnTo>
                    <a:lnTo>
                      <a:pt x="69" y="5"/>
                    </a:lnTo>
                    <a:lnTo>
                      <a:pt x="95" y="4"/>
                    </a:lnTo>
                    <a:lnTo>
                      <a:pt x="137" y="0"/>
                    </a:lnTo>
                    <a:lnTo>
                      <a:pt x="137" y="489"/>
                    </a:lnTo>
                    <a:lnTo>
                      <a:pt x="142" y="491"/>
                    </a:lnTo>
                    <a:lnTo>
                      <a:pt x="145" y="492"/>
                    </a:lnTo>
                    <a:lnTo>
                      <a:pt x="151" y="491"/>
                    </a:lnTo>
                    <a:lnTo>
                      <a:pt x="160" y="489"/>
                    </a:lnTo>
                    <a:lnTo>
                      <a:pt x="168" y="485"/>
                    </a:lnTo>
                    <a:lnTo>
                      <a:pt x="178" y="480"/>
                    </a:lnTo>
                    <a:lnTo>
                      <a:pt x="184" y="473"/>
                    </a:lnTo>
                    <a:lnTo>
                      <a:pt x="192" y="467"/>
                    </a:lnTo>
                    <a:lnTo>
                      <a:pt x="201" y="459"/>
                    </a:lnTo>
                    <a:lnTo>
                      <a:pt x="210" y="451"/>
                    </a:lnTo>
                    <a:lnTo>
                      <a:pt x="221" y="440"/>
                    </a:lnTo>
                    <a:lnTo>
                      <a:pt x="234" y="430"/>
                    </a:lnTo>
                    <a:lnTo>
                      <a:pt x="247" y="417"/>
                    </a:lnTo>
                    <a:lnTo>
                      <a:pt x="261" y="402"/>
                    </a:lnTo>
                    <a:lnTo>
                      <a:pt x="650" y="0"/>
                    </a:lnTo>
                    <a:lnTo>
                      <a:pt x="685" y="4"/>
                    </a:lnTo>
                    <a:lnTo>
                      <a:pt x="712" y="5"/>
                    </a:lnTo>
                    <a:lnTo>
                      <a:pt x="736" y="4"/>
                    </a:lnTo>
                    <a:lnTo>
                      <a:pt x="773" y="0"/>
                    </a:lnTo>
                    <a:lnTo>
                      <a:pt x="416" y="346"/>
                    </a:lnTo>
                    <a:lnTo>
                      <a:pt x="283" y="481"/>
                    </a:lnTo>
                    <a:lnTo>
                      <a:pt x="414" y="632"/>
                    </a:lnTo>
                    <a:lnTo>
                      <a:pt x="569" y="803"/>
                    </a:lnTo>
                    <a:lnTo>
                      <a:pt x="665" y="916"/>
                    </a:lnTo>
                    <a:lnTo>
                      <a:pt x="791" y="1074"/>
                    </a:lnTo>
                    <a:lnTo>
                      <a:pt x="791" y="1081"/>
                    </a:lnTo>
                    <a:lnTo>
                      <a:pt x="758" y="1078"/>
                    </a:lnTo>
                    <a:lnTo>
                      <a:pt x="748" y="1078"/>
                    </a:lnTo>
                    <a:lnTo>
                      <a:pt x="741" y="1078"/>
                    </a:lnTo>
                    <a:lnTo>
                      <a:pt x="733" y="1077"/>
                    </a:lnTo>
                    <a:lnTo>
                      <a:pt x="706" y="1076"/>
                    </a:lnTo>
                    <a:lnTo>
                      <a:pt x="665" y="1077"/>
                    </a:lnTo>
                    <a:lnTo>
                      <a:pt x="618" y="1081"/>
                    </a:lnTo>
                    <a:lnTo>
                      <a:pt x="588" y="1039"/>
                    </a:lnTo>
                    <a:lnTo>
                      <a:pt x="560" y="1002"/>
                    </a:lnTo>
                    <a:lnTo>
                      <a:pt x="534" y="968"/>
                    </a:lnTo>
                    <a:lnTo>
                      <a:pt x="509" y="93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1" name="Freeform 18"/>
              <p:cNvSpPr>
                <a:spLocks/>
              </p:cNvSpPr>
              <p:nvPr userDrawn="1"/>
            </p:nvSpPr>
            <p:spPr bwMode="auto">
              <a:xfrm>
                <a:off x="7522619" y="1426547"/>
                <a:ext cx="68261" cy="77685"/>
              </a:xfrm>
              <a:custGeom>
                <a:avLst/>
                <a:gdLst>
                  <a:gd name="T0" fmla="*/ 56957 w 942"/>
                  <a:gd name="T1" fmla="*/ 15666 h 1081"/>
                  <a:gd name="T2" fmla="*/ 9275 w 942"/>
                  <a:gd name="T3" fmla="*/ 70786 h 1081"/>
                  <a:gd name="T4" fmla="*/ 7609 w 942"/>
                  <a:gd name="T5" fmla="*/ 72655 h 1081"/>
                  <a:gd name="T6" fmla="*/ 6015 w 942"/>
                  <a:gd name="T7" fmla="*/ 74523 h 1081"/>
                  <a:gd name="T8" fmla="*/ 4638 w 942"/>
                  <a:gd name="T9" fmla="*/ 76176 h 1081"/>
                  <a:gd name="T10" fmla="*/ 3478 w 942"/>
                  <a:gd name="T11" fmla="*/ 77685 h 1081"/>
                  <a:gd name="T12" fmla="*/ 0 w 942"/>
                  <a:gd name="T13" fmla="*/ 77685 h 1081"/>
                  <a:gd name="T14" fmla="*/ 0 w 942"/>
                  <a:gd name="T15" fmla="*/ 0 h 1081"/>
                  <a:gd name="T16" fmla="*/ 725 w 942"/>
                  <a:gd name="T17" fmla="*/ 144 h 1081"/>
                  <a:gd name="T18" fmla="*/ 1739 w 942"/>
                  <a:gd name="T19" fmla="*/ 287 h 1081"/>
                  <a:gd name="T20" fmla="*/ 3261 w 942"/>
                  <a:gd name="T21" fmla="*/ 359 h 1081"/>
                  <a:gd name="T22" fmla="*/ 4928 w 942"/>
                  <a:gd name="T23" fmla="*/ 359 h 1081"/>
                  <a:gd name="T24" fmla="*/ 10000 w 942"/>
                  <a:gd name="T25" fmla="*/ 0 h 1081"/>
                  <a:gd name="T26" fmla="*/ 10000 w 942"/>
                  <a:gd name="T27" fmla="*/ 59360 h 1081"/>
                  <a:gd name="T28" fmla="*/ 11159 w 942"/>
                  <a:gd name="T29" fmla="*/ 59360 h 1081"/>
                  <a:gd name="T30" fmla="*/ 63116 w 942"/>
                  <a:gd name="T31" fmla="*/ 0 h 1081"/>
                  <a:gd name="T32" fmla="*/ 68261 w 942"/>
                  <a:gd name="T33" fmla="*/ 0 h 1081"/>
                  <a:gd name="T34" fmla="*/ 68261 w 942"/>
                  <a:gd name="T35" fmla="*/ 77685 h 1081"/>
                  <a:gd name="T36" fmla="*/ 66812 w 942"/>
                  <a:gd name="T37" fmla="*/ 77469 h 1081"/>
                  <a:gd name="T38" fmla="*/ 65435 w 942"/>
                  <a:gd name="T39" fmla="*/ 77398 h 1081"/>
                  <a:gd name="T40" fmla="*/ 64275 w 942"/>
                  <a:gd name="T41" fmla="*/ 77326 h 1081"/>
                  <a:gd name="T42" fmla="*/ 63116 w 942"/>
                  <a:gd name="T43" fmla="*/ 77326 h 1081"/>
                  <a:gd name="T44" fmla="*/ 62174 w 942"/>
                  <a:gd name="T45" fmla="*/ 77326 h 1081"/>
                  <a:gd name="T46" fmla="*/ 61015 w 942"/>
                  <a:gd name="T47" fmla="*/ 77398 h 1081"/>
                  <a:gd name="T48" fmla="*/ 59638 w 942"/>
                  <a:gd name="T49" fmla="*/ 77469 h 1081"/>
                  <a:gd name="T50" fmla="*/ 58116 w 942"/>
                  <a:gd name="T51" fmla="*/ 77685 h 1081"/>
                  <a:gd name="T52" fmla="*/ 58116 w 942"/>
                  <a:gd name="T53" fmla="*/ 15666 h 1081"/>
                  <a:gd name="T54" fmla="*/ 56957 w 942"/>
                  <a:gd name="T55" fmla="*/ 15666 h 108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942" h="1081">
                    <a:moveTo>
                      <a:pt x="786" y="218"/>
                    </a:moveTo>
                    <a:lnTo>
                      <a:pt x="128" y="985"/>
                    </a:lnTo>
                    <a:lnTo>
                      <a:pt x="105" y="1011"/>
                    </a:lnTo>
                    <a:lnTo>
                      <a:pt x="83" y="1037"/>
                    </a:lnTo>
                    <a:lnTo>
                      <a:pt x="64" y="1060"/>
                    </a:lnTo>
                    <a:lnTo>
                      <a:pt x="48" y="1081"/>
                    </a:lnTo>
                    <a:lnTo>
                      <a:pt x="0" y="1081"/>
                    </a:lnTo>
                    <a:lnTo>
                      <a:pt x="0" y="0"/>
                    </a:lnTo>
                    <a:lnTo>
                      <a:pt x="10" y="2"/>
                    </a:lnTo>
                    <a:lnTo>
                      <a:pt x="24" y="4"/>
                    </a:lnTo>
                    <a:lnTo>
                      <a:pt x="45" y="5"/>
                    </a:lnTo>
                    <a:lnTo>
                      <a:pt x="68" y="5"/>
                    </a:lnTo>
                    <a:lnTo>
                      <a:pt x="138" y="0"/>
                    </a:lnTo>
                    <a:lnTo>
                      <a:pt x="138" y="826"/>
                    </a:lnTo>
                    <a:lnTo>
                      <a:pt x="154" y="826"/>
                    </a:lnTo>
                    <a:lnTo>
                      <a:pt x="871" y="0"/>
                    </a:lnTo>
                    <a:lnTo>
                      <a:pt x="942" y="0"/>
                    </a:lnTo>
                    <a:lnTo>
                      <a:pt x="942" y="1081"/>
                    </a:lnTo>
                    <a:lnTo>
                      <a:pt x="922" y="1078"/>
                    </a:lnTo>
                    <a:lnTo>
                      <a:pt x="903" y="1077"/>
                    </a:lnTo>
                    <a:lnTo>
                      <a:pt x="887" y="1076"/>
                    </a:lnTo>
                    <a:lnTo>
                      <a:pt x="871" y="1076"/>
                    </a:lnTo>
                    <a:lnTo>
                      <a:pt x="858" y="1076"/>
                    </a:lnTo>
                    <a:lnTo>
                      <a:pt x="842" y="1077"/>
                    </a:lnTo>
                    <a:lnTo>
                      <a:pt x="823" y="1078"/>
                    </a:lnTo>
                    <a:lnTo>
                      <a:pt x="802" y="1081"/>
                    </a:lnTo>
                    <a:lnTo>
                      <a:pt x="802" y="218"/>
                    </a:lnTo>
                    <a:lnTo>
                      <a:pt x="786" y="2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2" name="Freeform 19"/>
              <p:cNvSpPr>
                <a:spLocks noEditPoints="1"/>
              </p:cNvSpPr>
              <p:nvPr userDrawn="1"/>
            </p:nvSpPr>
            <p:spPr bwMode="auto">
              <a:xfrm>
                <a:off x="7417845" y="1426547"/>
                <a:ext cx="90486" cy="77685"/>
              </a:xfrm>
              <a:custGeom>
                <a:avLst/>
                <a:gdLst>
                  <a:gd name="T0" fmla="*/ 35252 w 1268"/>
                  <a:gd name="T1" fmla="*/ 9989 h 1081"/>
                  <a:gd name="T2" fmla="*/ 27831 w 1268"/>
                  <a:gd name="T3" fmla="*/ 11858 h 1081"/>
                  <a:gd name="T4" fmla="*/ 21622 w 1268"/>
                  <a:gd name="T5" fmla="*/ 15307 h 1081"/>
                  <a:gd name="T6" fmla="*/ 17055 w 1268"/>
                  <a:gd name="T7" fmla="*/ 19906 h 1081"/>
                  <a:gd name="T8" fmla="*/ 13630 w 1268"/>
                  <a:gd name="T9" fmla="*/ 25727 h 1081"/>
                  <a:gd name="T10" fmla="*/ 11489 w 1268"/>
                  <a:gd name="T11" fmla="*/ 32483 h 1081"/>
                  <a:gd name="T12" fmla="*/ 11061 w 1268"/>
                  <a:gd name="T13" fmla="*/ 40244 h 1081"/>
                  <a:gd name="T14" fmla="*/ 13130 w 1268"/>
                  <a:gd name="T15" fmla="*/ 49442 h 1081"/>
                  <a:gd name="T16" fmla="*/ 17769 w 1268"/>
                  <a:gd name="T17" fmla="*/ 57276 h 1081"/>
                  <a:gd name="T18" fmla="*/ 24976 w 1268"/>
                  <a:gd name="T19" fmla="*/ 63097 h 1081"/>
                  <a:gd name="T20" fmla="*/ 34111 w 1268"/>
                  <a:gd name="T21" fmla="*/ 66259 h 1081"/>
                  <a:gd name="T22" fmla="*/ 40319 w 1268"/>
                  <a:gd name="T23" fmla="*/ 0 h 1081"/>
                  <a:gd name="T24" fmla="*/ 46670 w 1268"/>
                  <a:gd name="T25" fmla="*/ 359 h 1081"/>
                  <a:gd name="T26" fmla="*/ 53235 w 1268"/>
                  <a:gd name="T27" fmla="*/ 6037 h 1081"/>
                  <a:gd name="T28" fmla="*/ 66937 w 1268"/>
                  <a:gd name="T29" fmla="*/ 8336 h 1081"/>
                  <a:gd name="T30" fmla="*/ 73859 w 1268"/>
                  <a:gd name="T31" fmla="*/ 11211 h 1081"/>
                  <a:gd name="T32" fmla="*/ 79782 w 1268"/>
                  <a:gd name="T33" fmla="*/ 15020 h 1081"/>
                  <a:gd name="T34" fmla="*/ 83707 w 1268"/>
                  <a:gd name="T35" fmla="*/ 18900 h 1081"/>
                  <a:gd name="T36" fmla="*/ 87703 w 1268"/>
                  <a:gd name="T37" fmla="*/ 25296 h 1081"/>
                  <a:gd name="T38" fmla="*/ 89558 w 1268"/>
                  <a:gd name="T39" fmla="*/ 30398 h 1081"/>
                  <a:gd name="T40" fmla="*/ 90415 w 1268"/>
                  <a:gd name="T41" fmla="*/ 36004 h 1081"/>
                  <a:gd name="T42" fmla="*/ 90129 w 1268"/>
                  <a:gd name="T43" fmla="*/ 43262 h 1081"/>
                  <a:gd name="T44" fmla="*/ 87774 w 1268"/>
                  <a:gd name="T45" fmla="*/ 51023 h 1081"/>
                  <a:gd name="T46" fmla="*/ 83421 w 1268"/>
                  <a:gd name="T47" fmla="*/ 57851 h 1081"/>
                  <a:gd name="T48" fmla="*/ 77141 w 1268"/>
                  <a:gd name="T49" fmla="*/ 63672 h 1081"/>
                  <a:gd name="T50" fmla="*/ 68864 w 1268"/>
                  <a:gd name="T51" fmla="*/ 67911 h 1081"/>
                  <a:gd name="T52" fmla="*/ 59087 w 1268"/>
                  <a:gd name="T53" fmla="*/ 70283 h 1081"/>
                  <a:gd name="T54" fmla="*/ 50167 w 1268"/>
                  <a:gd name="T55" fmla="*/ 77685 h 1081"/>
                  <a:gd name="T56" fmla="*/ 43673 w 1268"/>
                  <a:gd name="T57" fmla="*/ 77326 h 1081"/>
                  <a:gd name="T58" fmla="*/ 37179 w 1268"/>
                  <a:gd name="T59" fmla="*/ 70858 h 1081"/>
                  <a:gd name="T60" fmla="*/ 26047 w 1268"/>
                  <a:gd name="T61" fmla="*/ 69349 h 1081"/>
                  <a:gd name="T62" fmla="*/ 19910 w 1268"/>
                  <a:gd name="T63" fmla="*/ 67193 h 1081"/>
                  <a:gd name="T64" fmla="*/ 12488 w 1268"/>
                  <a:gd name="T65" fmla="*/ 63025 h 1081"/>
                  <a:gd name="T66" fmla="*/ 8278 w 1268"/>
                  <a:gd name="T67" fmla="*/ 59288 h 1081"/>
                  <a:gd name="T68" fmla="*/ 4781 w 1268"/>
                  <a:gd name="T69" fmla="*/ 54904 h 1081"/>
                  <a:gd name="T70" fmla="*/ 2284 w 1268"/>
                  <a:gd name="T71" fmla="*/ 50017 h 1081"/>
                  <a:gd name="T72" fmla="*/ 714 w 1268"/>
                  <a:gd name="T73" fmla="*/ 44915 h 1081"/>
                  <a:gd name="T74" fmla="*/ 71 w 1268"/>
                  <a:gd name="T75" fmla="*/ 36004 h 1081"/>
                  <a:gd name="T76" fmla="*/ 1142 w 1268"/>
                  <a:gd name="T77" fmla="*/ 29464 h 1081"/>
                  <a:gd name="T78" fmla="*/ 3140 w 1268"/>
                  <a:gd name="T79" fmla="*/ 24362 h 1081"/>
                  <a:gd name="T80" fmla="*/ 5994 w 1268"/>
                  <a:gd name="T81" fmla="*/ 19834 h 1081"/>
                  <a:gd name="T82" fmla="*/ 9705 w 1268"/>
                  <a:gd name="T83" fmla="*/ 15810 h 1081"/>
                  <a:gd name="T84" fmla="*/ 14344 w 1268"/>
                  <a:gd name="T85" fmla="*/ 12432 h 1081"/>
                  <a:gd name="T86" fmla="*/ 22122 w 1268"/>
                  <a:gd name="T87" fmla="*/ 8696 h 1081"/>
                  <a:gd name="T88" fmla="*/ 34182 w 1268"/>
                  <a:gd name="T89" fmla="*/ 6252 h 1081"/>
                  <a:gd name="T90" fmla="*/ 79354 w 1268"/>
                  <a:gd name="T91" fmla="*/ 35429 h 1081"/>
                  <a:gd name="T92" fmla="*/ 77926 w 1268"/>
                  <a:gd name="T93" fmla="*/ 28674 h 1081"/>
                  <a:gd name="T94" fmla="*/ 75072 w 1268"/>
                  <a:gd name="T95" fmla="*/ 22493 h 1081"/>
                  <a:gd name="T96" fmla="*/ 70862 w 1268"/>
                  <a:gd name="T97" fmla="*/ 17319 h 1081"/>
                  <a:gd name="T98" fmla="*/ 65153 w 1268"/>
                  <a:gd name="T99" fmla="*/ 13295 h 1081"/>
                  <a:gd name="T100" fmla="*/ 58231 w 1268"/>
                  <a:gd name="T101" fmla="*/ 10564 h 1081"/>
                  <a:gd name="T102" fmla="*/ 50167 w 1268"/>
                  <a:gd name="T103" fmla="*/ 9774 h 1081"/>
                  <a:gd name="T104" fmla="*/ 58302 w 1268"/>
                  <a:gd name="T105" fmla="*/ 65899 h 1081"/>
                  <a:gd name="T106" fmla="*/ 67080 w 1268"/>
                  <a:gd name="T107" fmla="*/ 62091 h 1081"/>
                  <a:gd name="T108" fmla="*/ 73716 w 1268"/>
                  <a:gd name="T109" fmla="*/ 55910 h 1081"/>
                  <a:gd name="T110" fmla="*/ 77926 w 1268"/>
                  <a:gd name="T111" fmla="*/ 47718 h 1081"/>
                  <a:gd name="T112" fmla="*/ 79425 w 1268"/>
                  <a:gd name="T113" fmla="*/ 38304 h 1081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1268" h="1081">
                    <a:moveTo>
                      <a:pt x="565" y="930"/>
                    </a:moveTo>
                    <a:lnTo>
                      <a:pt x="565" y="136"/>
                    </a:lnTo>
                    <a:lnTo>
                      <a:pt x="541" y="136"/>
                    </a:lnTo>
                    <a:lnTo>
                      <a:pt x="517" y="137"/>
                    </a:lnTo>
                    <a:lnTo>
                      <a:pt x="494" y="139"/>
                    </a:lnTo>
                    <a:lnTo>
                      <a:pt x="472" y="143"/>
                    </a:lnTo>
                    <a:lnTo>
                      <a:pt x="451" y="146"/>
                    </a:lnTo>
                    <a:lnTo>
                      <a:pt x="429" y="152"/>
                    </a:lnTo>
                    <a:lnTo>
                      <a:pt x="409" y="158"/>
                    </a:lnTo>
                    <a:lnTo>
                      <a:pt x="390" y="165"/>
                    </a:lnTo>
                    <a:lnTo>
                      <a:pt x="371" y="174"/>
                    </a:lnTo>
                    <a:lnTo>
                      <a:pt x="352" y="182"/>
                    </a:lnTo>
                    <a:lnTo>
                      <a:pt x="335" y="192"/>
                    </a:lnTo>
                    <a:lnTo>
                      <a:pt x="319" y="202"/>
                    </a:lnTo>
                    <a:lnTo>
                      <a:pt x="303" y="213"/>
                    </a:lnTo>
                    <a:lnTo>
                      <a:pt x="288" y="224"/>
                    </a:lnTo>
                    <a:lnTo>
                      <a:pt x="275" y="237"/>
                    </a:lnTo>
                    <a:lnTo>
                      <a:pt x="262" y="249"/>
                    </a:lnTo>
                    <a:lnTo>
                      <a:pt x="250" y="263"/>
                    </a:lnTo>
                    <a:lnTo>
                      <a:pt x="239" y="277"/>
                    </a:lnTo>
                    <a:lnTo>
                      <a:pt x="227" y="292"/>
                    </a:lnTo>
                    <a:lnTo>
                      <a:pt x="217" y="308"/>
                    </a:lnTo>
                    <a:lnTo>
                      <a:pt x="208" y="324"/>
                    </a:lnTo>
                    <a:lnTo>
                      <a:pt x="198" y="341"/>
                    </a:lnTo>
                    <a:lnTo>
                      <a:pt x="191" y="358"/>
                    </a:lnTo>
                    <a:lnTo>
                      <a:pt x="184" y="376"/>
                    </a:lnTo>
                    <a:lnTo>
                      <a:pt x="176" y="395"/>
                    </a:lnTo>
                    <a:lnTo>
                      <a:pt x="171" y="413"/>
                    </a:lnTo>
                    <a:lnTo>
                      <a:pt x="166" y="432"/>
                    </a:lnTo>
                    <a:lnTo>
                      <a:pt x="161" y="452"/>
                    </a:lnTo>
                    <a:lnTo>
                      <a:pt x="158" y="472"/>
                    </a:lnTo>
                    <a:lnTo>
                      <a:pt x="156" y="492"/>
                    </a:lnTo>
                    <a:lnTo>
                      <a:pt x="155" y="513"/>
                    </a:lnTo>
                    <a:lnTo>
                      <a:pt x="155" y="533"/>
                    </a:lnTo>
                    <a:lnTo>
                      <a:pt x="155" y="560"/>
                    </a:lnTo>
                    <a:lnTo>
                      <a:pt x="158" y="587"/>
                    </a:lnTo>
                    <a:lnTo>
                      <a:pt x="161" y="613"/>
                    </a:lnTo>
                    <a:lnTo>
                      <a:pt x="168" y="639"/>
                    </a:lnTo>
                    <a:lnTo>
                      <a:pt x="174" y="663"/>
                    </a:lnTo>
                    <a:lnTo>
                      <a:pt x="184" y="688"/>
                    </a:lnTo>
                    <a:lnTo>
                      <a:pt x="193" y="711"/>
                    </a:lnTo>
                    <a:lnTo>
                      <a:pt x="206" y="734"/>
                    </a:lnTo>
                    <a:lnTo>
                      <a:pt x="219" y="757"/>
                    </a:lnTo>
                    <a:lnTo>
                      <a:pt x="233" y="777"/>
                    </a:lnTo>
                    <a:lnTo>
                      <a:pt x="249" y="797"/>
                    </a:lnTo>
                    <a:lnTo>
                      <a:pt x="266" y="815"/>
                    </a:lnTo>
                    <a:lnTo>
                      <a:pt x="285" y="833"/>
                    </a:lnTo>
                    <a:lnTo>
                      <a:pt x="305" y="849"/>
                    </a:lnTo>
                    <a:lnTo>
                      <a:pt x="327" y="864"/>
                    </a:lnTo>
                    <a:lnTo>
                      <a:pt x="350" y="878"/>
                    </a:lnTo>
                    <a:lnTo>
                      <a:pt x="374" y="890"/>
                    </a:lnTo>
                    <a:lnTo>
                      <a:pt x="399" y="901"/>
                    </a:lnTo>
                    <a:lnTo>
                      <a:pt x="424" y="909"/>
                    </a:lnTo>
                    <a:lnTo>
                      <a:pt x="451" y="917"/>
                    </a:lnTo>
                    <a:lnTo>
                      <a:pt x="478" y="922"/>
                    </a:lnTo>
                    <a:lnTo>
                      <a:pt x="507" y="926"/>
                    </a:lnTo>
                    <a:lnTo>
                      <a:pt x="535" y="930"/>
                    </a:lnTo>
                    <a:lnTo>
                      <a:pt x="565" y="930"/>
                    </a:lnTo>
                    <a:close/>
                    <a:moveTo>
                      <a:pt x="565" y="83"/>
                    </a:moveTo>
                    <a:lnTo>
                      <a:pt x="565" y="0"/>
                    </a:lnTo>
                    <a:lnTo>
                      <a:pt x="577" y="2"/>
                    </a:lnTo>
                    <a:lnTo>
                      <a:pt x="591" y="4"/>
                    </a:lnTo>
                    <a:lnTo>
                      <a:pt x="610" y="5"/>
                    </a:lnTo>
                    <a:lnTo>
                      <a:pt x="633" y="5"/>
                    </a:lnTo>
                    <a:lnTo>
                      <a:pt x="654" y="5"/>
                    </a:lnTo>
                    <a:lnTo>
                      <a:pt x="673" y="4"/>
                    </a:lnTo>
                    <a:lnTo>
                      <a:pt x="690" y="2"/>
                    </a:lnTo>
                    <a:lnTo>
                      <a:pt x="703" y="0"/>
                    </a:lnTo>
                    <a:lnTo>
                      <a:pt x="703" y="83"/>
                    </a:lnTo>
                    <a:lnTo>
                      <a:pt x="746" y="84"/>
                    </a:lnTo>
                    <a:lnTo>
                      <a:pt x="787" y="87"/>
                    </a:lnTo>
                    <a:lnTo>
                      <a:pt x="828" y="91"/>
                    </a:lnTo>
                    <a:lnTo>
                      <a:pt x="866" y="97"/>
                    </a:lnTo>
                    <a:lnTo>
                      <a:pt x="903" y="106"/>
                    </a:lnTo>
                    <a:lnTo>
                      <a:pt x="938" y="116"/>
                    </a:lnTo>
                    <a:lnTo>
                      <a:pt x="956" y="121"/>
                    </a:lnTo>
                    <a:lnTo>
                      <a:pt x="973" y="127"/>
                    </a:lnTo>
                    <a:lnTo>
                      <a:pt x="989" y="135"/>
                    </a:lnTo>
                    <a:lnTo>
                      <a:pt x="1005" y="141"/>
                    </a:lnTo>
                    <a:lnTo>
                      <a:pt x="1035" y="156"/>
                    </a:lnTo>
                    <a:lnTo>
                      <a:pt x="1065" y="173"/>
                    </a:lnTo>
                    <a:lnTo>
                      <a:pt x="1079" y="181"/>
                    </a:lnTo>
                    <a:lnTo>
                      <a:pt x="1092" y="190"/>
                    </a:lnTo>
                    <a:lnTo>
                      <a:pt x="1105" y="199"/>
                    </a:lnTo>
                    <a:lnTo>
                      <a:pt x="1118" y="209"/>
                    </a:lnTo>
                    <a:lnTo>
                      <a:pt x="1130" y="220"/>
                    </a:lnTo>
                    <a:lnTo>
                      <a:pt x="1141" y="230"/>
                    </a:lnTo>
                    <a:lnTo>
                      <a:pt x="1152" y="241"/>
                    </a:lnTo>
                    <a:lnTo>
                      <a:pt x="1162" y="251"/>
                    </a:lnTo>
                    <a:lnTo>
                      <a:pt x="1173" y="263"/>
                    </a:lnTo>
                    <a:lnTo>
                      <a:pt x="1183" y="275"/>
                    </a:lnTo>
                    <a:lnTo>
                      <a:pt x="1191" y="286"/>
                    </a:lnTo>
                    <a:lnTo>
                      <a:pt x="1201" y="299"/>
                    </a:lnTo>
                    <a:lnTo>
                      <a:pt x="1215" y="326"/>
                    </a:lnTo>
                    <a:lnTo>
                      <a:pt x="1229" y="352"/>
                    </a:lnTo>
                    <a:lnTo>
                      <a:pt x="1235" y="366"/>
                    </a:lnTo>
                    <a:lnTo>
                      <a:pt x="1241" y="380"/>
                    </a:lnTo>
                    <a:lnTo>
                      <a:pt x="1246" y="395"/>
                    </a:lnTo>
                    <a:lnTo>
                      <a:pt x="1250" y="408"/>
                    </a:lnTo>
                    <a:lnTo>
                      <a:pt x="1255" y="423"/>
                    </a:lnTo>
                    <a:lnTo>
                      <a:pt x="1258" y="438"/>
                    </a:lnTo>
                    <a:lnTo>
                      <a:pt x="1261" y="453"/>
                    </a:lnTo>
                    <a:lnTo>
                      <a:pt x="1264" y="469"/>
                    </a:lnTo>
                    <a:lnTo>
                      <a:pt x="1265" y="485"/>
                    </a:lnTo>
                    <a:lnTo>
                      <a:pt x="1267" y="501"/>
                    </a:lnTo>
                    <a:lnTo>
                      <a:pt x="1268" y="517"/>
                    </a:lnTo>
                    <a:lnTo>
                      <a:pt x="1268" y="533"/>
                    </a:lnTo>
                    <a:lnTo>
                      <a:pt x="1267" y="556"/>
                    </a:lnTo>
                    <a:lnTo>
                      <a:pt x="1265" y="578"/>
                    </a:lnTo>
                    <a:lnTo>
                      <a:pt x="1263" y="602"/>
                    </a:lnTo>
                    <a:lnTo>
                      <a:pt x="1259" y="624"/>
                    </a:lnTo>
                    <a:lnTo>
                      <a:pt x="1253" y="645"/>
                    </a:lnTo>
                    <a:lnTo>
                      <a:pt x="1246" y="667"/>
                    </a:lnTo>
                    <a:lnTo>
                      <a:pt x="1239" y="689"/>
                    </a:lnTo>
                    <a:lnTo>
                      <a:pt x="1230" y="710"/>
                    </a:lnTo>
                    <a:lnTo>
                      <a:pt x="1221" y="730"/>
                    </a:lnTo>
                    <a:lnTo>
                      <a:pt x="1209" y="750"/>
                    </a:lnTo>
                    <a:lnTo>
                      <a:pt x="1196" y="769"/>
                    </a:lnTo>
                    <a:lnTo>
                      <a:pt x="1184" y="787"/>
                    </a:lnTo>
                    <a:lnTo>
                      <a:pt x="1169" y="805"/>
                    </a:lnTo>
                    <a:lnTo>
                      <a:pt x="1153" y="822"/>
                    </a:lnTo>
                    <a:lnTo>
                      <a:pt x="1137" y="839"/>
                    </a:lnTo>
                    <a:lnTo>
                      <a:pt x="1119" y="856"/>
                    </a:lnTo>
                    <a:lnTo>
                      <a:pt x="1100" y="871"/>
                    </a:lnTo>
                    <a:lnTo>
                      <a:pt x="1081" y="886"/>
                    </a:lnTo>
                    <a:lnTo>
                      <a:pt x="1060" y="899"/>
                    </a:lnTo>
                    <a:lnTo>
                      <a:pt x="1037" y="912"/>
                    </a:lnTo>
                    <a:lnTo>
                      <a:pt x="1015" y="923"/>
                    </a:lnTo>
                    <a:lnTo>
                      <a:pt x="991" y="934"/>
                    </a:lnTo>
                    <a:lnTo>
                      <a:pt x="965" y="945"/>
                    </a:lnTo>
                    <a:lnTo>
                      <a:pt x="940" y="953"/>
                    </a:lnTo>
                    <a:lnTo>
                      <a:pt x="912" y="961"/>
                    </a:lnTo>
                    <a:lnTo>
                      <a:pt x="885" y="968"/>
                    </a:lnTo>
                    <a:lnTo>
                      <a:pt x="856" y="974"/>
                    </a:lnTo>
                    <a:lnTo>
                      <a:pt x="828" y="978"/>
                    </a:lnTo>
                    <a:lnTo>
                      <a:pt x="798" y="983"/>
                    </a:lnTo>
                    <a:lnTo>
                      <a:pt x="767" y="985"/>
                    </a:lnTo>
                    <a:lnTo>
                      <a:pt x="735" y="987"/>
                    </a:lnTo>
                    <a:lnTo>
                      <a:pt x="703" y="987"/>
                    </a:lnTo>
                    <a:lnTo>
                      <a:pt x="703" y="1081"/>
                    </a:lnTo>
                    <a:lnTo>
                      <a:pt x="690" y="1078"/>
                    </a:lnTo>
                    <a:lnTo>
                      <a:pt x="674" y="1077"/>
                    </a:lnTo>
                    <a:lnTo>
                      <a:pt x="655" y="1076"/>
                    </a:lnTo>
                    <a:lnTo>
                      <a:pt x="633" y="1076"/>
                    </a:lnTo>
                    <a:lnTo>
                      <a:pt x="612" y="1076"/>
                    </a:lnTo>
                    <a:lnTo>
                      <a:pt x="592" y="1077"/>
                    </a:lnTo>
                    <a:lnTo>
                      <a:pt x="577" y="1078"/>
                    </a:lnTo>
                    <a:lnTo>
                      <a:pt x="565" y="1081"/>
                    </a:lnTo>
                    <a:lnTo>
                      <a:pt x="565" y="987"/>
                    </a:lnTo>
                    <a:lnTo>
                      <a:pt x="521" y="986"/>
                    </a:lnTo>
                    <a:lnTo>
                      <a:pt x="480" y="984"/>
                    </a:lnTo>
                    <a:lnTo>
                      <a:pt x="440" y="978"/>
                    </a:lnTo>
                    <a:lnTo>
                      <a:pt x="402" y="972"/>
                    </a:lnTo>
                    <a:lnTo>
                      <a:pt x="383" y="969"/>
                    </a:lnTo>
                    <a:lnTo>
                      <a:pt x="365" y="965"/>
                    </a:lnTo>
                    <a:lnTo>
                      <a:pt x="347" y="959"/>
                    </a:lnTo>
                    <a:lnTo>
                      <a:pt x="329" y="954"/>
                    </a:lnTo>
                    <a:lnTo>
                      <a:pt x="312" y="948"/>
                    </a:lnTo>
                    <a:lnTo>
                      <a:pt x="295" y="941"/>
                    </a:lnTo>
                    <a:lnTo>
                      <a:pt x="279" y="935"/>
                    </a:lnTo>
                    <a:lnTo>
                      <a:pt x="262" y="928"/>
                    </a:lnTo>
                    <a:lnTo>
                      <a:pt x="231" y="912"/>
                    </a:lnTo>
                    <a:lnTo>
                      <a:pt x="203" y="895"/>
                    </a:lnTo>
                    <a:lnTo>
                      <a:pt x="189" y="886"/>
                    </a:lnTo>
                    <a:lnTo>
                      <a:pt x="175" y="877"/>
                    </a:lnTo>
                    <a:lnTo>
                      <a:pt x="162" y="867"/>
                    </a:lnTo>
                    <a:lnTo>
                      <a:pt x="150" y="856"/>
                    </a:lnTo>
                    <a:lnTo>
                      <a:pt x="138" y="846"/>
                    </a:lnTo>
                    <a:lnTo>
                      <a:pt x="126" y="835"/>
                    </a:lnTo>
                    <a:lnTo>
                      <a:pt x="116" y="825"/>
                    </a:lnTo>
                    <a:lnTo>
                      <a:pt x="105" y="813"/>
                    </a:lnTo>
                    <a:lnTo>
                      <a:pt x="95" y="801"/>
                    </a:lnTo>
                    <a:lnTo>
                      <a:pt x="85" y="788"/>
                    </a:lnTo>
                    <a:lnTo>
                      <a:pt x="76" y="777"/>
                    </a:lnTo>
                    <a:lnTo>
                      <a:pt x="67" y="764"/>
                    </a:lnTo>
                    <a:lnTo>
                      <a:pt x="59" y="750"/>
                    </a:lnTo>
                    <a:lnTo>
                      <a:pt x="51" y="738"/>
                    </a:lnTo>
                    <a:lnTo>
                      <a:pt x="44" y="724"/>
                    </a:lnTo>
                    <a:lnTo>
                      <a:pt x="37" y="710"/>
                    </a:lnTo>
                    <a:lnTo>
                      <a:pt x="32" y="696"/>
                    </a:lnTo>
                    <a:lnTo>
                      <a:pt x="26" y="682"/>
                    </a:lnTo>
                    <a:lnTo>
                      <a:pt x="21" y="669"/>
                    </a:lnTo>
                    <a:lnTo>
                      <a:pt x="17" y="654"/>
                    </a:lnTo>
                    <a:lnTo>
                      <a:pt x="13" y="640"/>
                    </a:lnTo>
                    <a:lnTo>
                      <a:pt x="10" y="625"/>
                    </a:lnTo>
                    <a:lnTo>
                      <a:pt x="7" y="610"/>
                    </a:lnTo>
                    <a:lnTo>
                      <a:pt x="5" y="595"/>
                    </a:lnTo>
                    <a:lnTo>
                      <a:pt x="1" y="565"/>
                    </a:lnTo>
                    <a:lnTo>
                      <a:pt x="0" y="533"/>
                    </a:lnTo>
                    <a:lnTo>
                      <a:pt x="1" y="501"/>
                    </a:lnTo>
                    <a:lnTo>
                      <a:pt x="5" y="469"/>
                    </a:lnTo>
                    <a:lnTo>
                      <a:pt x="7" y="454"/>
                    </a:lnTo>
                    <a:lnTo>
                      <a:pt x="10" y="439"/>
                    </a:lnTo>
                    <a:lnTo>
                      <a:pt x="13" y="424"/>
                    </a:lnTo>
                    <a:lnTo>
                      <a:pt x="16" y="410"/>
                    </a:lnTo>
                    <a:lnTo>
                      <a:pt x="21" y="395"/>
                    </a:lnTo>
                    <a:lnTo>
                      <a:pt x="26" y="381"/>
                    </a:lnTo>
                    <a:lnTo>
                      <a:pt x="31" y="367"/>
                    </a:lnTo>
                    <a:lnTo>
                      <a:pt x="37" y="353"/>
                    </a:lnTo>
                    <a:lnTo>
                      <a:pt x="44" y="339"/>
                    </a:lnTo>
                    <a:lnTo>
                      <a:pt x="50" y="327"/>
                    </a:lnTo>
                    <a:lnTo>
                      <a:pt x="57" y="313"/>
                    </a:lnTo>
                    <a:lnTo>
                      <a:pt x="66" y="300"/>
                    </a:lnTo>
                    <a:lnTo>
                      <a:pt x="74" y="287"/>
                    </a:lnTo>
                    <a:lnTo>
                      <a:pt x="84" y="276"/>
                    </a:lnTo>
                    <a:lnTo>
                      <a:pt x="94" y="264"/>
                    </a:lnTo>
                    <a:lnTo>
                      <a:pt x="103" y="252"/>
                    </a:lnTo>
                    <a:lnTo>
                      <a:pt x="114" y="241"/>
                    </a:lnTo>
                    <a:lnTo>
                      <a:pt x="124" y="230"/>
                    </a:lnTo>
                    <a:lnTo>
                      <a:pt x="136" y="220"/>
                    </a:lnTo>
                    <a:lnTo>
                      <a:pt x="148" y="210"/>
                    </a:lnTo>
                    <a:lnTo>
                      <a:pt x="160" y="200"/>
                    </a:lnTo>
                    <a:lnTo>
                      <a:pt x="173" y="191"/>
                    </a:lnTo>
                    <a:lnTo>
                      <a:pt x="187" y="181"/>
                    </a:lnTo>
                    <a:lnTo>
                      <a:pt x="201" y="173"/>
                    </a:lnTo>
                    <a:lnTo>
                      <a:pt x="229" y="157"/>
                    </a:lnTo>
                    <a:lnTo>
                      <a:pt x="260" y="141"/>
                    </a:lnTo>
                    <a:lnTo>
                      <a:pt x="276" y="135"/>
                    </a:lnTo>
                    <a:lnTo>
                      <a:pt x="293" y="127"/>
                    </a:lnTo>
                    <a:lnTo>
                      <a:pt x="310" y="121"/>
                    </a:lnTo>
                    <a:lnTo>
                      <a:pt x="327" y="116"/>
                    </a:lnTo>
                    <a:lnTo>
                      <a:pt x="363" y="106"/>
                    </a:lnTo>
                    <a:lnTo>
                      <a:pt x="400" y="97"/>
                    </a:lnTo>
                    <a:lnTo>
                      <a:pt x="439" y="91"/>
                    </a:lnTo>
                    <a:lnTo>
                      <a:pt x="479" y="87"/>
                    </a:lnTo>
                    <a:lnTo>
                      <a:pt x="521" y="84"/>
                    </a:lnTo>
                    <a:lnTo>
                      <a:pt x="565" y="83"/>
                    </a:lnTo>
                    <a:close/>
                    <a:moveTo>
                      <a:pt x="1113" y="533"/>
                    </a:moveTo>
                    <a:lnTo>
                      <a:pt x="1113" y="513"/>
                    </a:lnTo>
                    <a:lnTo>
                      <a:pt x="1112" y="493"/>
                    </a:lnTo>
                    <a:lnTo>
                      <a:pt x="1109" y="473"/>
                    </a:lnTo>
                    <a:lnTo>
                      <a:pt x="1106" y="454"/>
                    </a:lnTo>
                    <a:lnTo>
                      <a:pt x="1102" y="435"/>
                    </a:lnTo>
                    <a:lnTo>
                      <a:pt x="1098" y="417"/>
                    </a:lnTo>
                    <a:lnTo>
                      <a:pt x="1092" y="399"/>
                    </a:lnTo>
                    <a:lnTo>
                      <a:pt x="1086" y="381"/>
                    </a:lnTo>
                    <a:lnTo>
                      <a:pt x="1079" y="363"/>
                    </a:lnTo>
                    <a:lnTo>
                      <a:pt x="1070" y="346"/>
                    </a:lnTo>
                    <a:lnTo>
                      <a:pt x="1062" y="329"/>
                    </a:lnTo>
                    <a:lnTo>
                      <a:pt x="1052" y="313"/>
                    </a:lnTo>
                    <a:lnTo>
                      <a:pt x="1042" y="298"/>
                    </a:lnTo>
                    <a:lnTo>
                      <a:pt x="1031" y="282"/>
                    </a:lnTo>
                    <a:lnTo>
                      <a:pt x="1018" y="268"/>
                    </a:lnTo>
                    <a:lnTo>
                      <a:pt x="1006" y="255"/>
                    </a:lnTo>
                    <a:lnTo>
                      <a:pt x="993" y="241"/>
                    </a:lnTo>
                    <a:lnTo>
                      <a:pt x="979" y="228"/>
                    </a:lnTo>
                    <a:lnTo>
                      <a:pt x="964" y="216"/>
                    </a:lnTo>
                    <a:lnTo>
                      <a:pt x="948" y="205"/>
                    </a:lnTo>
                    <a:lnTo>
                      <a:pt x="931" y="194"/>
                    </a:lnTo>
                    <a:lnTo>
                      <a:pt x="913" y="185"/>
                    </a:lnTo>
                    <a:lnTo>
                      <a:pt x="895" y="175"/>
                    </a:lnTo>
                    <a:lnTo>
                      <a:pt x="876" y="166"/>
                    </a:lnTo>
                    <a:lnTo>
                      <a:pt x="856" y="159"/>
                    </a:lnTo>
                    <a:lnTo>
                      <a:pt x="837" y="153"/>
                    </a:lnTo>
                    <a:lnTo>
                      <a:pt x="816" y="147"/>
                    </a:lnTo>
                    <a:lnTo>
                      <a:pt x="795" y="143"/>
                    </a:lnTo>
                    <a:lnTo>
                      <a:pt x="773" y="140"/>
                    </a:lnTo>
                    <a:lnTo>
                      <a:pt x="750" y="137"/>
                    </a:lnTo>
                    <a:lnTo>
                      <a:pt x="727" y="136"/>
                    </a:lnTo>
                    <a:lnTo>
                      <a:pt x="703" y="136"/>
                    </a:lnTo>
                    <a:lnTo>
                      <a:pt x="703" y="930"/>
                    </a:lnTo>
                    <a:lnTo>
                      <a:pt x="732" y="930"/>
                    </a:lnTo>
                    <a:lnTo>
                      <a:pt x="761" y="926"/>
                    </a:lnTo>
                    <a:lnTo>
                      <a:pt x="790" y="923"/>
                    </a:lnTo>
                    <a:lnTo>
                      <a:pt x="817" y="917"/>
                    </a:lnTo>
                    <a:lnTo>
                      <a:pt x="844" y="909"/>
                    </a:lnTo>
                    <a:lnTo>
                      <a:pt x="869" y="901"/>
                    </a:lnTo>
                    <a:lnTo>
                      <a:pt x="893" y="890"/>
                    </a:lnTo>
                    <a:lnTo>
                      <a:pt x="918" y="878"/>
                    </a:lnTo>
                    <a:lnTo>
                      <a:pt x="940" y="864"/>
                    </a:lnTo>
                    <a:lnTo>
                      <a:pt x="961" y="849"/>
                    </a:lnTo>
                    <a:lnTo>
                      <a:pt x="980" y="833"/>
                    </a:lnTo>
                    <a:lnTo>
                      <a:pt x="999" y="816"/>
                    </a:lnTo>
                    <a:lnTo>
                      <a:pt x="1016" y="797"/>
                    </a:lnTo>
                    <a:lnTo>
                      <a:pt x="1033" y="778"/>
                    </a:lnTo>
                    <a:lnTo>
                      <a:pt x="1048" y="757"/>
                    </a:lnTo>
                    <a:lnTo>
                      <a:pt x="1062" y="734"/>
                    </a:lnTo>
                    <a:lnTo>
                      <a:pt x="1073" y="712"/>
                    </a:lnTo>
                    <a:lnTo>
                      <a:pt x="1084" y="688"/>
                    </a:lnTo>
                    <a:lnTo>
                      <a:pt x="1092" y="664"/>
                    </a:lnTo>
                    <a:lnTo>
                      <a:pt x="1100" y="639"/>
                    </a:lnTo>
                    <a:lnTo>
                      <a:pt x="1106" y="613"/>
                    </a:lnTo>
                    <a:lnTo>
                      <a:pt x="1109" y="587"/>
                    </a:lnTo>
                    <a:lnTo>
                      <a:pt x="1112" y="560"/>
                    </a:lnTo>
                    <a:lnTo>
                      <a:pt x="1113" y="53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3" name="Freeform 20"/>
              <p:cNvSpPr>
                <a:spLocks/>
              </p:cNvSpPr>
              <p:nvPr userDrawn="1"/>
            </p:nvSpPr>
            <p:spPr bwMode="auto">
              <a:xfrm>
                <a:off x="7335295" y="1426547"/>
                <a:ext cx="66674" cy="77685"/>
              </a:xfrm>
              <a:custGeom>
                <a:avLst/>
                <a:gdLst>
                  <a:gd name="T0" fmla="*/ 9838 w 942"/>
                  <a:gd name="T1" fmla="*/ 59360 h 1081"/>
                  <a:gd name="T2" fmla="*/ 11042 w 942"/>
                  <a:gd name="T3" fmla="*/ 59360 h 1081"/>
                  <a:gd name="T4" fmla="*/ 61790 w 942"/>
                  <a:gd name="T5" fmla="*/ 0 h 1081"/>
                  <a:gd name="T6" fmla="*/ 66674 w 942"/>
                  <a:gd name="T7" fmla="*/ 0 h 1081"/>
                  <a:gd name="T8" fmla="*/ 66674 w 942"/>
                  <a:gd name="T9" fmla="*/ 77685 h 1081"/>
                  <a:gd name="T10" fmla="*/ 65188 w 942"/>
                  <a:gd name="T11" fmla="*/ 77469 h 1081"/>
                  <a:gd name="T12" fmla="*/ 63914 w 942"/>
                  <a:gd name="T13" fmla="*/ 77398 h 1081"/>
                  <a:gd name="T14" fmla="*/ 62852 w 942"/>
                  <a:gd name="T15" fmla="*/ 77326 h 1081"/>
                  <a:gd name="T16" fmla="*/ 61790 w 942"/>
                  <a:gd name="T17" fmla="*/ 77326 h 1081"/>
                  <a:gd name="T18" fmla="*/ 60799 w 942"/>
                  <a:gd name="T19" fmla="*/ 77326 h 1081"/>
                  <a:gd name="T20" fmla="*/ 59667 w 942"/>
                  <a:gd name="T21" fmla="*/ 77398 h 1081"/>
                  <a:gd name="T22" fmla="*/ 58322 w 942"/>
                  <a:gd name="T23" fmla="*/ 77469 h 1081"/>
                  <a:gd name="T24" fmla="*/ 56836 w 942"/>
                  <a:gd name="T25" fmla="*/ 77685 h 1081"/>
                  <a:gd name="T26" fmla="*/ 56836 w 942"/>
                  <a:gd name="T27" fmla="*/ 15666 h 1081"/>
                  <a:gd name="T28" fmla="*/ 55632 w 942"/>
                  <a:gd name="T29" fmla="*/ 15666 h 1081"/>
                  <a:gd name="T30" fmla="*/ 9201 w 942"/>
                  <a:gd name="T31" fmla="*/ 70786 h 1081"/>
                  <a:gd name="T32" fmla="*/ 7503 w 942"/>
                  <a:gd name="T33" fmla="*/ 72655 h 1081"/>
                  <a:gd name="T34" fmla="*/ 5875 w 942"/>
                  <a:gd name="T35" fmla="*/ 74523 h 1081"/>
                  <a:gd name="T36" fmla="*/ 4530 w 942"/>
                  <a:gd name="T37" fmla="*/ 76176 h 1081"/>
                  <a:gd name="T38" fmla="*/ 3468 w 942"/>
                  <a:gd name="T39" fmla="*/ 77685 h 1081"/>
                  <a:gd name="T40" fmla="*/ 0 w 942"/>
                  <a:gd name="T41" fmla="*/ 77685 h 1081"/>
                  <a:gd name="T42" fmla="*/ 0 w 942"/>
                  <a:gd name="T43" fmla="*/ 0 h 1081"/>
                  <a:gd name="T44" fmla="*/ 708 w 942"/>
                  <a:gd name="T45" fmla="*/ 144 h 1081"/>
                  <a:gd name="T46" fmla="*/ 1769 w 942"/>
                  <a:gd name="T47" fmla="*/ 287 h 1081"/>
                  <a:gd name="T48" fmla="*/ 3185 w 942"/>
                  <a:gd name="T49" fmla="*/ 359 h 1081"/>
                  <a:gd name="T50" fmla="*/ 4884 w 942"/>
                  <a:gd name="T51" fmla="*/ 359 h 1081"/>
                  <a:gd name="T52" fmla="*/ 9838 w 942"/>
                  <a:gd name="T53" fmla="*/ 0 h 1081"/>
                  <a:gd name="T54" fmla="*/ 9838 w 942"/>
                  <a:gd name="T55" fmla="*/ 59360 h 108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942" h="1081">
                    <a:moveTo>
                      <a:pt x="139" y="826"/>
                    </a:moveTo>
                    <a:lnTo>
                      <a:pt x="156" y="826"/>
                    </a:lnTo>
                    <a:lnTo>
                      <a:pt x="873" y="0"/>
                    </a:lnTo>
                    <a:lnTo>
                      <a:pt x="942" y="0"/>
                    </a:lnTo>
                    <a:lnTo>
                      <a:pt x="942" y="1081"/>
                    </a:lnTo>
                    <a:lnTo>
                      <a:pt x="921" y="1078"/>
                    </a:lnTo>
                    <a:lnTo>
                      <a:pt x="903" y="1077"/>
                    </a:lnTo>
                    <a:lnTo>
                      <a:pt x="888" y="1076"/>
                    </a:lnTo>
                    <a:lnTo>
                      <a:pt x="873" y="1076"/>
                    </a:lnTo>
                    <a:lnTo>
                      <a:pt x="859" y="1076"/>
                    </a:lnTo>
                    <a:lnTo>
                      <a:pt x="843" y="1077"/>
                    </a:lnTo>
                    <a:lnTo>
                      <a:pt x="824" y="1078"/>
                    </a:lnTo>
                    <a:lnTo>
                      <a:pt x="803" y="1081"/>
                    </a:lnTo>
                    <a:lnTo>
                      <a:pt x="803" y="218"/>
                    </a:lnTo>
                    <a:lnTo>
                      <a:pt x="786" y="218"/>
                    </a:lnTo>
                    <a:lnTo>
                      <a:pt x="130" y="985"/>
                    </a:lnTo>
                    <a:lnTo>
                      <a:pt x="106" y="1011"/>
                    </a:lnTo>
                    <a:lnTo>
                      <a:pt x="83" y="1037"/>
                    </a:lnTo>
                    <a:lnTo>
                      <a:pt x="64" y="1060"/>
                    </a:lnTo>
                    <a:lnTo>
                      <a:pt x="49" y="1081"/>
                    </a:lnTo>
                    <a:lnTo>
                      <a:pt x="0" y="1081"/>
                    </a:lnTo>
                    <a:lnTo>
                      <a:pt x="0" y="0"/>
                    </a:lnTo>
                    <a:lnTo>
                      <a:pt x="10" y="2"/>
                    </a:lnTo>
                    <a:lnTo>
                      <a:pt x="25" y="4"/>
                    </a:lnTo>
                    <a:lnTo>
                      <a:pt x="45" y="5"/>
                    </a:lnTo>
                    <a:lnTo>
                      <a:pt x="69" y="5"/>
                    </a:lnTo>
                    <a:lnTo>
                      <a:pt x="139" y="0"/>
                    </a:lnTo>
                    <a:lnTo>
                      <a:pt x="139" y="8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4" name="Freeform 21"/>
              <p:cNvSpPr>
                <a:spLocks/>
              </p:cNvSpPr>
              <p:nvPr userDrawn="1"/>
            </p:nvSpPr>
            <p:spPr bwMode="auto">
              <a:xfrm>
                <a:off x="7252746" y="1426547"/>
                <a:ext cx="71436" cy="77685"/>
              </a:xfrm>
              <a:custGeom>
                <a:avLst/>
                <a:gdLst>
                  <a:gd name="T0" fmla="*/ 17930 w 1000"/>
                  <a:gd name="T1" fmla="*/ 37585 h 1081"/>
                  <a:gd name="T2" fmla="*/ 19788 w 1000"/>
                  <a:gd name="T3" fmla="*/ 33489 h 1081"/>
                  <a:gd name="T4" fmla="*/ 21574 w 1000"/>
                  <a:gd name="T5" fmla="*/ 29249 h 1081"/>
                  <a:gd name="T6" fmla="*/ 23502 w 1000"/>
                  <a:gd name="T7" fmla="*/ 24865 h 1081"/>
                  <a:gd name="T8" fmla="*/ 26146 w 1000"/>
                  <a:gd name="T9" fmla="*/ 18685 h 1081"/>
                  <a:gd name="T10" fmla="*/ 28932 w 1000"/>
                  <a:gd name="T11" fmla="*/ 11786 h 1081"/>
                  <a:gd name="T12" fmla="*/ 31218 w 1000"/>
                  <a:gd name="T13" fmla="*/ 6180 h 1081"/>
                  <a:gd name="T14" fmla="*/ 32861 w 1000"/>
                  <a:gd name="T15" fmla="*/ 1725 h 1081"/>
                  <a:gd name="T16" fmla="*/ 38790 w 1000"/>
                  <a:gd name="T17" fmla="*/ 0 h 1081"/>
                  <a:gd name="T18" fmla="*/ 61649 w 1000"/>
                  <a:gd name="T19" fmla="*/ 55551 h 1081"/>
                  <a:gd name="T20" fmla="*/ 65150 w 1000"/>
                  <a:gd name="T21" fmla="*/ 63815 h 1081"/>
                  <a:gd name="T22" fmla="*/ 68007 w 1000"/>
                  <a:gd name="T23" fmla="*/ 70211 h 1081"/>
                  <a:gd name="T24" fmla="*/ 70007 w 1000"/>
                  <a:gd name="T25" fmla="*/ 74882 h 1081"/>
                  <a:gd name="T26" fmla="*/ 71436 w 1000"/>
                  <a:gd name="T27" fmla="*/ 77685 h 1081"/>
                  <a:gd name="T28" fmla="*/ 67864 w 1000"/>
                  <a:gd name="T29" fmla="*/ 77398 h 1081"/>
                  <a:gd name="T30" fmla="*/ 67436 w 1000"/>
                  <a:gd name="T31" fmla="*/ 77326 h 1081"/>
                  <a:gd name="T32" fmla="*/ 64078 w 1000"/>
                  <a:gd name="T33" fmla="*/ 77398 h 1081"/>
                  <a:gd name="T34" fmla="*/ 60435 w 1000"/>
                  <a:gd name="T35" fmla="*/ 77685 h 1081"/>
                  <a:gd name="T36" fmla="*/ 47648 w 1000"/>
                  <a:gd name="T37" fmla="*/ 44843 h 1081"/>
                  <a:gd name="T38" fmla="*/ 35004 w 1000"/>
                  <a:gd name="T39" fmla="*/ 12432 h 1081"/>
                  <a:gd name="T40" fmla="*/ 33718 w 1000"/>
                  <a:gd name="T41" fmla="*/ 13079 h 1081"/>
                  <a:gd name="T42" fmla="*/ 31718 w 1000"/>
                  <a:gd name="T43" fmla="*/ 17535 h 1081"/>
                  <a:gd name="T44" fmla="*/ 29217 w 1000"/>
                  <a:gd name="T45" fmla="*/ 23500 h 1081"/>
                  <a:gd name="T46" fmla="*/ 27503 w 1000"/>
                  <a:gd name="T47" fmla="*/ 27524 h 1081"/>
                  <a:gd name="T48" fmla="*/ 25788 w 1000"/>
                  <a:gd name="T49" fmla="*/ 31548 h 1081"/>
                  <a:gd name="T50" fmla="*/ 24145 w 1000"/>
                  <a:gd name="T51" fmla="*/ 35357 h 1081"/>
                  <a:gd name="T52" fmla="*/ 22288 w 1000"/>
                  <a:gd name="T53" fmla="*/ 39813 h 1081"/>
                  <a:gd name="T54" fmla="*/ 20216 w 1000"/>
                  <a:gd name="T55" fmla="*/ 44915 h 1081"/>
                  <a:gd name="T56" fmla="*/ 18145 w 1000"/>
                  <a:gd name="T57" fmla="*/ 50089 h 1081"/>
                  <a:gd name="T58" fmla="*/ 16145 w 1000"/>
                  <a:gd name="T59" fmla="*/ 55263 h 1081"/>
                  <a:gd name="T60" fmla="*/ 14216 w 1000"/>
                  <a:gd name="T61" fmla="*/ 60510 h 1081"/>
                  <a:gd name="T62" fmla="*/ 12430 w 1000"/>
                  <a:gd name="T63" fmla="*/ 65540 h 1081"/>
                  <a:gd name="T64" fmla="*/ 10715 w 1000"/>
                  <a:gd name="T65" fmla="*/ 70427 h 1081"/>
                  <a:gd name="T66" fmla="*/ 9001 w 1000"/>
                  <a:gd name="T67" fmla="*/ 75242 h 1081"/>
                  <a:gd name="T68" fmla="*/ 6001 w 1000"/>
                  <a:gd name="T69" fmla="*/ 77398 h 1081"/>
                  <a:gd name="T70" fmla="*/ 2786 w 1000"/>
                  <a:gd name="T71" fmla="*/ 77398 h 1081"/>
                  <a:gd name="T72" fmla="*/ 0 w 1000"/>
                  <a:gd name="T73" fmla="*/ 77685 h 1081"/>
                  <a:gd name="T74" fmla="*/ 10358 w 1000"/>
                  <a:gd name="T75" fmla="*/ 54832 h 1081"/>
                  <a:gd name="T76" fmla="*/ 12287 w 1000"/>
                  <a:gd name="T77" fmla="*/ 50664 h 1081"/>
                  <a:gd name="T78" fmla="*/ 14144 w 1000"/>
                  <a:gd name="T79" fmla="*/ 46280 h 1081"/>
                  <a:gd name="T80" fmla="*/ 16145 w 1000"/>
                  <a:gd name="T81" fmla="*/ 41897 h 1081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1000" h="1081">
                    <a:moveTo>
                      <a:pt x="240" y="551"/>
                    </a:moveTo>
                    <a:lnTo>
                      <a:pt x="251" y="523"/>
                    </a:lnTo>
                    <a:lnTo>
                      <a:pt x="264" y="496"/>
                    </a:lnTo>
                    <a:lnTo>
                      <a:pt x="277" y="466"/>
                    </a:lnTo>
                    <a:lnTo>
                      <a:pt x="289" y="437"/>
                    </a:lnTo>
                    <a:lnTo>
                      <a:pt x="302" y="407"/>
                    </a:lnTo>
                    <a:lnTo>
                      <a:pt x="316" y="377"/>
                    </a:lnTo>
                    <a:lnTo>
                      <a:pt x="329" y="346"/>
                    </a:lnTo>
                    <a:lnTo>
                      <a:pt x="342" y="314"/>
                    </a:lnTo>
                    <a:lnTo>
                      <a:pt x="366" y="260"/>
                    </a:lnTo>
                    <a:lnTo>
                      <a:pt x="386" y="210"/>
                    </a:lnTo>
                    <a:lnTo>
                      <a:pt x="405" y="164"/>
                    </a:lnTo>
                    <a:lnTo>
                      <a:pt x="422" y="123"/>
                    </a:lnTo>
                    <a:lnTo>
                      <a:pt x="437" y="86"/>
                    </a:lnTo>
                    <a:lnTo>
                      <a:pt x="449" y="53"/>
                    </a:lnTo>
                    <a:lnTo>
                      <a:pt x="460" y="24"/>
                    </a:lnTo>
                    <a:lnTo>
                      <a:pt x="468" y="0"/>
                    </a:lnTo>
                    <a:lnTo>
                      <a:pt x="543" y="0"/>
                    </a:lnTo>
                    <a:lnTo>
                      <a:pt x="669" y="310"/>
                    </a:lnTo>
                    <a:lnTo>
                      <a:pt x="863" y="773"/>
                    </a:lnTo>
                    <a:lnTo>
                      <a:pt x="889" y="833"/>
                    </a:lnTo>
                    <a:lnTo>
                      <a:pt x="912" y="888"/>
                    </a:lnTo>
                    <a:lnTo>
                      <a:pt x="933" y="936"/>
                    </a:lnTo>
                    <a:lnTo>
                      <a:pt x="952" y="977"/>
                    </a:lnTo>
                    <a:lnTo>
                      <a:pt x="967" y="1012"/>
                    </a:lnTo>
                    <a:lnTo>
                      <a:pt x="980" y="1042"/>
                    </a:lnTo>
                    <a:lnTo>
                      <a:pt x="992" y="1064"/>
                    </a:lnTo>
                    <a:lnTo>
                      <a:pt x="1000" y="1081"/>
                    </a:lnTo>
                    <a:lnTo>
                      <a:pt x="967" y="1077"/>
                    </a:lnTo>
                    <a:lnTo>
                      <a:pt x="950" y="1077"/>
                    </a:lnTo>
                    <a:lnTo>
                      <a:pt x="947" y="1076"/>
                    </a:lnTo>
                    <a:lnTo>
                      <a:pt x="944" y="1076"/>
                    </a:lnTo>
                    <a:lnTo>
                      <a:pt x="924" y="1076"/>
                    </a:lnTo>
                    <a:lnTo>
                      <a:pt x="897" y="1077"/>
                    </a:lnTo>
                    <a:lnTo>
                      <a:pt x="876" y="1078"/>
                    </a:lnTo>
                    <a:lnTo>
                      <a:pt x="846" y="1081"/>
                    </a:lnTo>
                    <a:lnTo>
                      <a:pt x="785" y="928"/>
                    </a:lnTo>
                    <a:lnTo>
                      <a:pt x="667" y="624"/>
                    </a:lnTo>
                    <a:lnTo>
                      <a:pt x="556" y="344"/>
                    </a:lnTo>
                    <a:lnTo>
                      <a:pt x="490" y="173"/>
                    </a:lnTo>
                    <a:lnTo>
                      <a:pt x="475" y="174"/>
                    </a:lnTo>
                    <a:lnTo>
                      <a:pt x="472" y="182"/>
                    </a:lnTo>
                    <a:lnTo>
                      <a:pt x="461" y="206"/>
                    </a:lnTo>
                    <a:lnTo>
                      <a:pt x="444" y="244"/>
                    </a:lnTo>
                    <a:lnTo>
                      <a:pt x="421" y="298"/>
                    </a:lnTo>
                    <a:lnTo>
                      <a:pt x="409" y="327"/>
                    </a:lnTo>
                    <a:lnTo>
                      <a:pt x="396" y="355"/>
                    </a:lnTo>
                    <a:lnTo>
                      <a:pt x="385" y="383"/>
                    </a:lnTo>
                    <a:lnTo>
                      <a:pt x="373" y="411"/>
                    </a:lnTo>
                    <a:lnTo>
                      <a:pt x="361" y="439"/>
                    </a:lnTo>
                    <a:lnTo>
                      <a:pt x="349" y="466"/>
                    </a:lnTo>
                    <a:lnTo>
                      <a:pt x="338" y="492"/>
                    </a:lnTo>
                    <a:lnTo>
                      <a:pt x="326" y="519"/>
                    </a:lnTo>
                    <a:lnTo>
                      <a:pt x="312" y="554"/>
                    </a:lnTo>
                    <a:lnTo>
                      <a:pt x="298" y="590"/>
                    </a:lnTo>
                    <a:lnTo>
                      <a:pt x="283" y="625"/>
                    </a:lnTo>
                    <a:lnTo>
                      <a:pt x="268" y="661"/>
                    </a:lnTo>
                    <a:lnTo>
                      <a:pt x="254" y="697"/>
                    </a:lnTo>
                    <a:lnTo>
                      <a:pt x="241" y="733"/>
                    </a:lnTo>
                    <a:lnTo>
                      <a:pt x="226" y="769"/>
                    </a:lnTo>
                    <a:lnTo>
                      <a:pt x="212" y="807"/>
                    </a:lnTo>
                    <a:lnTo>
                      <a:pt x="199" y="842"/>
                    </a:lnTo>
                    <a:lnTo>
                      <a:pt x="187" y="877"/>
                    </a:lnTo>
                    <a:lnTo>
                      <a:pt x="174" y="912"/>
                    </a:lnTo>
                    <a:lnTo>
                      <a:pt x="161" y="946"/>
                    </a:lnTo>
                    <a:lnTo>
                      <a:pt x="150" y="980"/>
                    </a:lnTo>
                    <a:lnTo>
                      <a:pt x="138" y="1014"/>
                    </a:lnTo>
                    <a:lnTo>
                      <a:pt x="126" y="1047"/>
                    </a:lnTo>
                    <a:lnTo>
                      <a:pt x="116" y="1081"/>
                    </a:lnTo>
                    <a:lnTo>
                      <a:pt x="84" y="1077"/>
                    </a:lnTo>
                    <a:lnTo>
                      <a:pt x="56" y="1076"/>
                    </a:lnTo>
                    <a:lnTo>
                      <a:pt x="39" y="1077"/>
                    </a:lnTo>
                    <a:lnTo>
                      <a:pt x="22" y="1078"/>
                    </a:lnTo>
                    <a:lnTo>
                      <a:pt x="0" y="1081"/>
                    </a:lnTo>
                    <a:lnTo>
                      <a:pt x="133" y="792"/>
                    </a:lnTo>
                    <a:lnTo>
                      <a:pt x="145" y="763"/>
                    </a:lnTo>
                    <a:lnTo>
                      <a:pt x="159" y="734"/>
                    </a:lnTo>
                    <a:lnTo>
                      <a:pt x="172" y="705"/>
                    </a:lnTo>
                    <a:lnTo>
                      <a:pt x="185" y="675"/>
                    </a:lnTo>
                    <a:lnTo>
                      <a:pt x="198" y="644"/>
                    </a:lnTo>
                    <a:lnTo>
                      <a:pt x="212" y="613"/>
                    </a:lnTo>
                    <a:lnTo>
                      <a:pt x="226" y="583"/>
                    </a:lnTo>
                    <a:lnTo>
                      <a:pt x="240" y="5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5" name="Freeform 22"/>
              <p:cNvSpPr>
                <a:spLocks noEditPoints="1"/>
              </p:cNvSpPr>
              <p:nvPr userDrawn="1"/>
            </p:nvSpPr>
            <p:spPr bwMode="auto">
              <a:xfrm>
                <a:off x="7179722" y="1424962"/>
                <a:ext cx="71436" cy="79269"/>
              </a:xfrm>
              <a:custGeom>
                <a:avLst/>
                <a:gdLst>
                  <a:gd name="T0" fmla="*/ 0 w 1001"/>
                  <a:gd name="T1" fmla="*/ 79269 h 1103"/>
                  <a:gd name="T2" fmla="*/ 35111 w 1001"/>
                  <a:gd name="T3" fmla="*/ 0 h 1103"/>
                  <a:gd name="T4" fmla="*/ 37681 w 1001"/>
                  <a:gd name="T5" fmla="*/ 0 h 1103"/>
                  <a:gd name="T6" fmla="*/ 71436 w 1001"/>
                  <a:gd name="T7" fmla="*/ 79269 h 1103"/>
                  <a:gd name="T8" fmla="*/ 68938 w 1001"/>
                  <a:gd name="T9" fmla="*/ 79053 h 1103"/>
                  <a:gd name="T10" fmla="*/ 68296 w 1001"/>
                  <a:gd name="T11" fmla="*/ 79053 h 1103"/>
                  <a:gd name="T12" fmla="*/ 67939 w 1001"/>
                  <a:gd name="T13" fmla="*/ 79053 h 1103"/>
                  <a:gd name="T14" fmla="*/ 67440 w 1001"/>
                  <a:gd name="T15" fmla="*/ 78982 h 1103"/>
                  <a:gd name="T16" fmla="*/ 65513 w 1001"/>
                  <a:gd name="T17" fmla="*/ 78910 h 1103"/>
                  <a:gd name="T18" fmla="*/ 63729 w 1001"/>
                  <a:gd name="T19" fmla="*/ 78910 h 1103"/>
                  <a:gd name="T20" fmla="*/ 62159 w 1001"/>
                  <a:gd name="T21" fmla="*/ 78982 h 1103"/>
                  <a:gd name="T22" fmla="*/ 59661 w 1001"/>
                  <a:gd name="T23" fmla="*/ 79269 h 1103"/>
                  <a:gd name="T24" fmla="*/ 58448 w 1001"/>
                  <a:gd name="T25" fmla="*/ 75963 h 1103"/>
                  <a:gd name="T26" fmla="*/ 57449 w 1001"/>
                  <a:gd name="T27" fmla="*/ 73017 h 1103"/>
                  <a:gd name="T28" fmla="*/ 56592 w 1001"/>
                  <a:gd name="T29" fmla="*/ 70645 h 1103"/>
                  <a:gd name="T30" fmla="*/ 55950 w 1001"/>
                  <a:gd name="T31" fmla="*/ 68776 h 1103"/>
                  <a:gd name="T32" fmla="*/ 55450 w 1001"/>
                  <a:gd name="T33" fmla="*/ 67555 h 1103"/>
                  <a:gd name="T34" fmla="*/ 54879 w 1001"/>
                  <a:gd name="T35" fmla="*/ 66261 h 1103"/>
                  <a:gd name="T36" fmla="*/ 54380 w 1001"/>
                  <a:gd name="T37" fmla="*/ 64824 h 1103"/>
                  <a:gd name="T38" fmla="*/ 53738 w 1001"/>
                  <a:gd name="T39" fmla="*/ 63171 h 1103"/>
                  <a:gd name="T40" fmla="*/ 53095 w 1001"/>
                  <a:gd name="T41" fmla="*/ 61446 h 1103"/>
                  <a:gd name="T42" fmla="*/ 52382 w 1001"/>
                  <a:gd name="T43" fmla="*/ 59721 h 1103"/>
                  <a:gd name="T44" fmla="*/ 51739 w 1001"/>
                  <a:gd name="T45" fmla="*/ 57853 h 1103"/>
                  <a:gd name="T46" fmla="*/ 50954 w 1001"/>
                  <a:gd name="T47" fmla="*/ 56056 h 1103"/>
                  <a:gd name="T48" fmla="*/ 50169 w 1001"/>
                  <a:gd name="T49" fmla="*/ 54188 h 1103"/>
                  <a:gd name="T50" fmla="*/ 49456 w 1001"/>
                  <a:gd name="T51" fmla="*/ 52391 h 1103"/>
                  <a:gd name="T52" fmla="*/ 48599 w 1001"/>
                  <a:gd name="T53" fmla="*/ 50450 h 1103"/>
                  <a:gd name="T54" fmla="*/ 47814 w 1001"/>
                  <a:gd name="T55" fmla="*/ 48582 h 1103"/>
                  <a:gd name="T56" fmla="*/ 19197 w 1001"/>
                  <a:gd name="T57" fmla="*/ 48582 h 1103"/>
                  <a:gd name="T58" fmla="*/ 16414 w 1001"/>
                  <a:gd name="T59" fmla="*/ 55697 h 1103"/>
                  <a:gd name="T60" fmla="*/ 13060 w 1001"/>
                  <a:gd name="T61" fmla="*/ 64680 h 1103"/>
                  <a:gd name="T62" fmla="*/ 10491 w 1001"/>
                  <a:gd name="T63" fmla="*/ 71723 h 1103"/>
                  <a:gd name="T64" fmla="*/ 8064 w 1001"/>
                  <a:gd name="T65" fmla="*/ 79269 h 1103"/>
                  <a:gd name="T66" fmla="*/ 6351 w 1001"/>
                  <a:gd name="T67" fmla="*/ 79053 h 1103"/>
                  <a:gd name="T68" fmla="*/ 5638 w 1001"/>
                  <a:gd name="T69" fmla="*/ 79053 h 1103"/>
                  <a:gd name="T70" fmla="*/ 5210 w 1001"/>
                  <a:gd name="T71" fmla="*/ 78982 h 1103"/>
                  <a:gd name="T72" fmla="*/ 3854 w 1001"/>
                  <a:gd name="T73" fmla="*/ 78910 h 1103"/>
                  <a:gd name="T74" fmla="*/ 2640 w 1001"/>
                  <a:gd name="T75" fmla="*/ 78910 h 1103"/>
                  <a:gd name="T76" fmla="*/ 1570 w 1001"/>
                  <a:gd name="T77" fmla="*/ 78982 h 1103"/>
                  <a:gd name="T78" fmla="*/ 0 w 1001"/>
                  <a:gd name="T79" fmla="*/ 79269 h 1103"/>
                  <a:gd name="T80" fmla="*/ 46102 w 1001"/>
                  <a:gd name="T81" fmla="*/ 43911 h 1103"/>
                  <a:gd name="T82" fmla="*/ 33613 w 1001"/>
                  <a:gd name="T83" fmla="*/ 14876 h 1103"/>
                  <a:gd name="T84" fmla="*/ 21409 w 1001"/>
                  <a:gd name="T85" fmla="*/ 43911 h 1103"/>
                  <a:gd name="T86" fmla="*/ 46102 w 1001"/>
                  <a:gd name="T87" fmla="*/ 43911 h 1103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1001" h="1103">
                    <a:moveTo>
                      <a:pt x="0" y="1103"/>
                    </a:moveTo>
                    <a:lnTo>
                      <a:pt x="492" y="0"/>
                    </a:lnTo>
                    <a:lnTo>
                      <a:pt x="528" y="0"/>
                    </a:lnTo>
                    <a:lnTo>
                      <a:pt x="1001" y="1103"/>
                    </a:lnTo>
                    <a:lnTo>
                      <a:pt x="966" y="1100"/>
                    </a:lnTo>
                    <a:lnTo>
                      <a:pt x="957" y="1100"/>
                    </a:lnTo>
                    <a:lnTo>
                      <a:pt x="952" y="1100"/>
                    </a:lnTo>
                    <a:lnTo>
                      <a:pt x="945" y="1099"/>
                    </a:lnTo>
                    <a:lnTo>
                      <a:pt x="918" y="1098"/>
                    </a:lnTo>
                    <a:lnTo>
                      <a:pt x="893" y="1098"/>
                    </a:lnTo>
                    <a:lnTo>
                      <a:pt x="871" y="1099"/>
                    </a:lnTo>
                    <a:lnTo>
                      <a:pt x="836" y="1103"/>
                    </a:lnTo>
                    <a:lnTo>
                      <a:pt x="819" y="1057"/>
                    </a:lnTo>
                    <a:lnTo>
                      <a:pt x="805" y="1016"/>
                    </a:lnTo>
                    <a:lnTo>
                      <a:pt x="793" y="983"/>
                    </a:lnTo>
                    <a:lnTo>
                      <a:pt x="784" y="957"/>
                    </a:lnTo>
                    <a:lnTo>
                      <a:pt x="777" y="940"/>
                    </a:lnTo>
                    <a:lnTo>
                      <a:pt x="769" y="922"/>
                    </a:lnTo>
                    <a:lnTo>
                      <a:pt x="762" y="902"/>
                    </a:lnTo>
                    <a:lnTo>
                      <a:pt x="753" y="879"/>
                    </a:lnTo>
                    <a:lnTo>
                      <a:pt x="744" y="855"/>
                    </a:lnTo>
                    <a:lnTo>
                      <a:pt x="734" y="831"/>
                    </a:lnTo>
                    <a:lnTo>
                      <a:pt x="725" y="805"/>
                    </a:lnTo>
                    <a:lnTo>
                      <a:pt x="714" y="780"/>
                    </a:lnTo>
                    <a:lnTo>
                      <a:pt x="703" y="754"/>
                    </a:lnTo>
                    <a:lnTo>
                      <a:pt x="693" y="729"/>
                    </a:lnTo>
                    <a:lnTo>
                      <a:pt x="681" y="702"/>
                    </a:lnTo>
                    <a:lnTo>
                      <a:pt x="670" y="676"/>
                    </a:lnTo>
                    <a:lnTo>
                      <a:pt x="269" y="676"/>
                    </a:lnTo>
                    <a:lnTo>
                      <a:pt x="230" y="775"/>
                    </a:lnTo>
                    <a:lnTo>
                      <a:pt x="183" y="900"/>
                    </a:lnTo>
                    <a:lnTo>
                      <a:pt x="147" y="998"/>
                    </a:lnTo>
                    <a:lnTo>
                      <a:pt x="113" y="1103"/>
                    </a:lnTo>
                    <a:lnTo>
                      <a:pt x="89" y="1100"/>
                    </a:lnTo>
                    <a:lnTo>
                      <a:pt x="79" y="1100"/>
                    </a:lnTo>
                    <a:lnTo>
                      <a:pt x="73" y="1099"/>
                    </a:lnTo>
                    <a:lnTo>
                      <a:pt x="54" y="1098"/>
                    </a:lnTo>
                    <a:lnTo>
                      <a:pt x="37" y="1098"/>
                    </a:lnTo>
                    <a:lnTo>
                      <a:pt x="22" y="1099"/>
                    </a:lnTo>
                    <a:lnTo>
                      <a:pt x="0" y="1103"/>
                    </a:lnTo>
                    <a:close/>
                    <a:moveTo>
                      <a:pt x="646" y="611"/>
                    </a:moveTo>
                    <a:lnTo>
                      <a:pt x="471" y="207"/>
                    </a:lnTo>
                    <a:lnTo>
                      <a:pt x="300" y="611"/>
                    </a:lnTo>
                    <a:lnTo>
                      <a:pt x="646" y="61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6" name="Freeform 23"/>
              <p:cNvSpPr>
                <a:spLocks noEditPoints="1"/>
              </p:cNvSpPr>
              <p:nvPr userDrawn="1"/>
            </p:nvSpPr>
            <p:spPr bwMode="auto">
              <a:xfrm>
                <a:off x="7122572" y="1426547"/>
                <a:ext cx="49212" cy="77685"/>
              </a:xfrm>
              <a:custGeom>
                <a:avLst/>
                <a:gdLst>
                  <a:gd name="T0" fmla="*/ 20018 w 708"/>
                  <a:gd name="T1" fmla="*/ 34077 h 1076"/>
                  <a:gd name="T2" fmla="*/ 26830 w 708"/>
                  <a:gd name="T3" fmla="*/ 32633 h 1076"/>
                  <a:gd name="T4" fmla="*/ 31140 w 708"/>
                  <a:gd name="T5" fmla="*/ 30395 h 1076"/>
                  <a:gd name="T6" fmla="*/ 33990 w 708"/>
                  <a:gd name="T7" fmla="*/ 27435 h 1076"/>
                  <a:gd name="T8" fmla="*/ 35936 w 708"/>
                  <a:gd name="T9" fmla="*/ 23609 h 1076"/>
                  <a:gd name="T10" fmla="*/ 36839 w 708"/>
                  <a:gd name="T11" fmla="*/ 19277 h 1076"/>
                  <a:gd name="T12" fmla="*/ 36561 w 708"/>
                  <a:gd name="T13" fmla="*/ 14656 h 1076"/>
                  <a:gd name="T14" fmla="*/ 35102 w 708"/>
                  <a:gd name="T15" fmla="*/ 10685 h 1076"/>
                  <a:gd name="T16" fmla="*/ 32738 w 708"/>
                  <a:gd name="T17" fmla="*/ 7797 h 1076"/>
                  <a:gd name="T18" fmla="*/ 29402 w 708"/>
                  <a:gd name="T19" fmla="*/ 5920 h 1076"/>
                  <a:gd name="T20" fmla="*/ 24954 w 708"/>
                  <a:gd name="T21" fmla="*/ 4765 h 1076"/>
                  <a:gd name="T22" fmla="*/ 19671 w 708"/>
                  <a:gd name="T23" fmla="*/ 4332 h 1076"/>
                  <a:gd name="T24" fmla="*/ 13554 w 708"/>
                  <a:gd name="T25" fmla="*/ 34294 h 1076"/>
                  <a:gd name="T26" fmla="*/ 0 w 708"/>
                  <a:gd name="T27" fmla="*/ 0 h 1076"/>
                  <a:gd name="T28" fmla="*/ 27664 w 708"/>
                  <a:gd name="T29" fmla="*/ 217 h 1076"/>
                  <a:gd name="T30" fmla="*/ 34129 w 708"/>
                  <a:gd name="T31" fmla="*/ 1227 h 1076"/>
                  <a:gd name="T32" fmla="*/ 39203 w 708"/>
                  <a:gd name="T33" fmla="*/ 2960 h 1076"/>
                  <a:gd name="T34" fmla="*/ 42956 w 708"/>
                  <a:gd name="T35" fmla="*/ 5631 h 1076"/>
                  <a:gd name="T36" fmla="*/ 45389 w 708"/>
                  <a:gd name="T37" fmla="*/ 9458 h 1076"/>
                  <a:gd name="T38" fmla="*/ 46362 w 708"/>
                  <a:gd name="T39" fmla="*/ 14367 h 1076"/>
                  <a:gd name="T40" fmla="*/ 46223 w 708"/>
                  <a:gd name="T41" fmla="*/ 18627 h 1076"/>
                  <a:gd name="T42" fmla="*/ 45459 w 708"/>
                  <a:gd name="T43" fmla="*/ 22093 h 1076"/>
                  <a:gd name="T44" fmla="*/ 43165 w 708"/>
                  <a:gd name="T45" fmla="*/ 26713 h 1076"/>
                  <a:gd name="T46" fmla="*/ 40384 w 708"/>
                  <a:gd name="T47" fmla="*/ 30034 h 1076"/>
                  <a:gd name="T48" fmla="*/ 34546 w 708"/>
                  <a:gd name="T49" fmla="*/ 33933 h 1076"/>
                  <a:gd name="T50" fmla="*/ 29889 w 708"/>
                  <a:gd name="T51" fmla="*/ 36027 h 1076"/>
                  <a:gd name="T52" fmla="*/ 33225 w 708"/>
                  <a:gd name="T53" fmla="*/ 36388 h 1076"/>
                  <a:gd name="T54" fmla="*/ 36979 w 708"/>
                  <a:gd name="T55" fmla="*/ 37471 h 1076"/>
                  <a:gd name="T56" fmla="*/ 40315 w 708"/>
                  <a:gd name="T57" fmla="*/ 38843 h 1076"/>
                  <a:gd name="T58" fmla="*/ 43234 w 708"/>
                  <a:gd name="T59" fmla="*/ 40864 h 1076"/>
                  <a:gd name="T60" fmla="*/ 45737 w 708"/>
                  <a:gd name="T61" fmla="*/ 43319 h 1076"/>
                  <a:gd name="T62" fmla="*/ 47752 w 708"/>
                  <a:gd name="T63" fmla="*/ 46495 h 1076"/>
                  <a:gd name="T64" fmla="*/ 49003 w 708"/>
                  <a:gd name="T65" fmla="*/ 50466 h 1076"/>
                  <a:gd name="T66" fmla="*/ 49212 w 708"/>
                  <a:gd name="T67" fmla="*/ 55376 h 1076"/>
                  <a:gd name="T68" fmla="*/ 48239 w 708"/>
                  <a:gd name="T69" fmla="*/ 61007 h 1076"/>
                  <a:gd name="T70" fmla="*/ 46084 w 708"/>
                  <a:gd name="T71" fmla="*/ 65989 h 1076"/>
                  <a:gd name="T72" fmla="*/ 42609 w 708"/>
                  <a:gd name="T73" fmla="*/ 70249 h 1076"/>
                  <a:gd name="T74" fmla="*/ 38577 w 708"/>
                  <a:gd name="T75" fmla="*/ 73642 h 1076"/>
                  <a:gd name="T76" fmla="*/ 35449 w 708"/>
                  <a:gd name="T77" fmla="*/ 75230 h 1076"/>
                  <a:gd name="T78" fmla="*/ 30792 w 708"/>
                  <a:gd name="T79" fmla="*/ 76602 h 1076"/>
                  <a:gd name="T80" fmla="*/ 16265 w 708"/>
                  <a:gd name="T81" fmla="*/ 38698 h 1076"/>
                  <a:gd name="T82" fmla="*/ 21895 w 708"/>
                  <a:gd name="T83" fmla="*/ 73498 h 1076"/>
                  <a:gd name="T84" fmla="*/ 26830 w 708"/>
                  <a:gd name="T85" fmla="*/ 72631 h 1076"/>
                  <a:gd name="T86" fmla="*/ 31070 w 708"/>
                  <a:gd name="T87" fmla="*/ 70754 h 1076"/>
                  <a:gd name="T88" fmla="*/ 34615 w 708"/>
                  <a:gd name="T89" fmla="*/ 67722 h 1076"/>
                  <a:gd name="T90" fmla="*/ 37118 w 708"/>
                  <a:gd name="T91" fmla="*/ 63823 h 1076"/>
                  <a:gd name="T92" fmla="*/ 38577 w 708"/>
                  <a:gd name="T93" fmla="*/ 59491 h 1076"/>
                  <a:gd name="T94" fmla="*/ 38855 w 708"/>
                  <a:gd name="T95" fmla="*/ 54221 h 1076"/>
                  <a:gd name="T96" fmla="*/ 37882 w 708"/>
                  <a:gd name="T97" fmla="*/ 48806 h 1076"/>
                  <a:gd name="T98" fmla="*/ 35449 w 708"/>
                  <a:gd name="T99" fmla="*/ 44763 h 1076"/>
                  <a:gd name="T100" fmla="*/ 31835 w 708"/>
                  <a:gd name="T101" fmla="*/ 41730 h 1076"/>
                  <a:gd name="T102" fmla="*/ 27039 w 708"/>
                  <a:gd name="T103" fmla="*/ 39925 h 1076"/>
                  <a:gd name="T104" fmla="*/ 21270 w 708"/>
                  <a:gd name="T105" fmla="*/ 38915 h 107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708" h="1076">
                    <a:moveTo>
                      <a:pt x="195" y="475"/>
                    </a:moveTo>
                    <a:lnTo>
                      <a:pt x="229" y="475"/>
                    </a:lnTo>
                    <a:lnTo>
                      <a:pt x="260" y="474"/>
                    </a:lnTo>
                    <a:lnTo>
                      <a:pt x="288" y="472"/>
                    </a:lnTo>
                    <a:lnTo>
                      <a:pt x="315" y="470"/>
                    </a:lnTo>
                    <a:lnTo>
                      <a:pt x="339" y="466"/>
                    </a:lnTo>
                    <a:lnTo>
                      <a:pt x="362" y="459"/>
                    </a:lnTo>
                    <a:lnTo>
                      <a:pt x="386" y="452"/>
                    </a:lnTo>
                    <a:lnTo>
                      <a:pt x="410" y="442"/>
                    </a:lnTo>
                    <a:lnTo>
                      <a:pt x="424" y="436"/>
                    </a:lnTo>
                    <a:lnTo>
                      <a:pt x="437" y="429"/>
                    </a:lnTo>
                    <a:lnTo>
                      <a:pt x="448" y="421"/>
                    </a:lnTo>
                    <a:lnTo>
                      <a:pt x="460" y="412"/>
                    </a:lnTo>
                    <a:lnTo>
                      <a:pt x="470" y="402"/>
                    </a:lnTo>
                    <a:lnTo>
                      <a:pt x="481" y="392"/>
                    </a:lnTo>
                    <a:lnTo>
                      <a:pt x="489" y="380"/>
                    </a:lnTo>
                    <a:lnTo>
                      <a:pt x="498" y="367"/>
                    </a:lnTo>
                    <a:lnTo>
                      <a:pt x="505" y="354"/>
                    </a:lnTo>
                    <a:lnTo>
                      <a:pt x="512" y="341"/>
                    </a:lnTo>
                    <a:lnTo>
                      <a:pt x="517" y="327"/>
                    </a:lnTo>
                    <a:lnTo>
                      <a:pt x="521" y="313"/>
                    </a:lnTo>
                    <a:lnTo>
                      <a:pt x="526" y="298"/>
                    </a:lnTo>
                    <a:lnTo>
                      <a:pt x="528" y="283"/>
                    </a:lnTo>
                    <a:lnTo>
                      <a:pt x="530" y="267"/>
                    </a:lnTo>
                    <a:lnTo>
                      <a:pt x="530" y="251"/>
                    </a:lnTo>
                    <a:lnTo>
                      <a:pt x="530" y="234"/>
                    </a:lnTo>
                    <a:lnTo>
                      <a:pt x="528" y="218"/>
                    </a:lnTo>
                    <a:lnTo>
                      <a:pt x="526" y="203"/>
                    </a:lnTo>
                    <a:lnTo>
                      <a:pt x="521" y="188"/>
                    </a:lnTo>
                    <a:lnTo>
                      <a:pt x="517" y="174"/>
                    </a:lnTo>
                    <a:lnTo>
                      <a:pt x="512" y="161"/>
                    </a:lnTo>
                    <a:lnTo>
                      <a:pt x="505" y="148"/>
                    </a:lnTo>
                    <a:lnTo>
                      <a:pt x="498" y="138"/>
                    </a:lnTo>
                    <a:lnTo>
                      <a:pt x="491" y="127"/>
                    </a:lnTo>
                    <a:lnTo>
                      <a:pt x="481" y="118"/>
                    </a:lnTo>
                    <a:lnTo>
                      <a:pt x="471" y="108"/>
                    </a:lnTo>
                    <a:lnTo>
                      <a:pt x="461" y="101"/>
                    </a:lnTo>
                    <a:lnTo>
                      <a:pt x="449" y="93"/>
                    </a:lnTo>
                    <a:lnTo>
                      <a:pt x="437" y="87"/>
                    </a:lnTo>
                    <a:lnTo>
                      <a:pt x="423" y="82"/>
                    </a:lnTo>
                    <a:lnTo>
                      <a:pt x="409" y="76"/>
                    </a:lnTo>
                    <a:lnTo>
                      <a:pt x="393" y="72"/>
                    </a:lnTo>
                    <a:lnTo>
                      <a:pt x="377" y="69"/>
                    </a:lnTo>
                    <a:lnTo>
                      <a:pt x="359" y="66"/>
                    </a:lnTo>
                    <a:lnTo>
                      <a:pt x="342" y="64"/>
                    </a:lnTo>
                    <a:lnTo>
                      <a:pt x="323" y="62"/>
                    </a:lnTo>
                    <a:lnTo>
                      <a:pt x="303" y="60"/>
                    </a:lnTo>
                    <a:lnTo>
                      <a:pt x="283" y="60"/>
                    </a:lnTo>
                    <a:lnTo>
                      <a:pt x="262" y="60"/>
                    </a:lnTo>
                    <a:lnTo>
                      <a:pt x="138" y="60"/>
                    </a:lnTo>
                    <a:lnTo>
                      <a:pt x="138" y="475"/>
                    </a:lnTo>
                    <a:lnTo>
                      <a:pt x="195" y="475"/>
                    </a:lnTo>
                    <a:close/>
                    <a:moveTo>
                      <a:pt x="360" y="1074"/>
                    </a:moveTo>
                    <a:lnTo>
                      <a:pt x="232" y="1076"/>
                    </a:lnTo>
                    <a:lnTo>
                      <a:pt x="0" y="1076"/>
                    </a:lnTo>
                    <a:lnTo>
                      <a:pt x="0" y="0"/>
                    </a:lnTo>
                    <a:lnTo>
                      <a:pt x="318" y="0"/>
                    </a:lnTo>
                    <a:lnTo>
                      <a:pt x="345" y="1"/>
                    </a:lnTo>
                    <a:lnTo>
                      <a:pt x="373" y="2"/>
                    </a:lnTo>
                    <a:lnTo>
                      <a:pt x="398" y="3"/>
                    </a:lnTo>
                    <a:lnTo>
                      <a:pt x="424" y="5"/>
                    </a:lnTo>
                    <a:lnTo>
                      <a:pt x="447" y="8"/>
                    </a:lnTo>
                    <a:lnTo>
                      <a:pt x="469" y="13"/>
                    </a:lnTo>
                    <a:lnTo>
                      <a:pt x="491" y="17"/>
                    </a:lnTo>
                    <a:lnTo>
                      <a:pt x="511" y="22"/>
                    </a:lnTo>
                    <a:lnTo>
                      <a:pt x="530" y="27"/>
                    </a:lnTo>
                    <a:lnTo>
                      <a:pt x="547" y="34"/>
                    </a:lnTo>
                    <a:lnTo>
                      <a:pt x="564" y="41"/>
                    </a:lnTo>
                    <a:lnTo>
                      <a:pt x="578" y="50"/>
                    </a:lnTo>
                    <a:lnTo>
                      <a:pt x="593" y="58"/>
                    </a:lnTo>
                    <a:lnTo>
                      <a:pt x="606" y="68"/>
                    </a:lnTo>
                    <a:lnTo>
                      <a:pt x="618" y="78"/>
                    </a:lnTo>
                    <a:lnTo>
                      <a:pt x="628" y="90"/>
                    </a:lnTo>
                    <a:lnTo>
                      <a:pt x="638" y="103"/>
                    </a:lnTo>
                    <a:lnTo>
                      <a:pt x="645" y="117"/>
                    </a:lnTo>
                    <a:lnTo>
                      <a:pt x="653" y="131"/>
                    </a:lnTo>
                    <a:lnTo>
                      <a:pt x="658" y="147"/>
                    </a:lnTo>
                    <a:lnTo>
                      <a:pt x="662" y="163"/>
                    </a:lnTo>
                    <a:lnTo>
                      <a:pt x="665" y="181"/>
                    </a:lnTo>
                    <a:lnTo>
                      <a:pt x="667" y="199"/>
                    </a:lnTo>
                    <a:lnTo>
                      <a:pt x="669" y="218"/>
                    </a:lnTo>
                    <a:lnTo>
                      <a:pt x="669" y="232"/>
                    </a:lnTo>
                    <a:lnTo>
                      <a:pt x="667" y="245"/>
                    </a:lnTo>
                    <a:lnTo>
                      <a:pt x="665" y="258"/>
                    </a:lnTo>
                    <a:lnTo>
                      <a:pt x="663" y="270"/>
                    </a:lnTo>
                    <a:lnTo>
                      <a:pt x="661" y="282"/>
                    </a:lnTo>
                    <a:lnTo>
                      <a:pt x="658" y="294"/>
                    </a:lnTo>
                    <a:lnTo>
                      <a:pt x="654" y="306"/>
                    </a:lnTo>
                    <a:lnTo>
                      <a:pt x="649" y="317"/>
                    </a:lnTo>
                    <a:lnTo>
                      <a:pt x="640" y="338"/>
                    </a:lnTo>
                    <a:lnTo>
                      <a:pt x="628" y="360"/>
                    </a:lnTo>
                    <a:lnTo>
                      <a:pt x="621" y="370"/>
                    </a:lnTo>
                    <a:lnTo>
                      <a:pt x="614" y="380"/>
                    </a:lnTo>
                    <a:lnTo>
                      <a:pt x="606" y="389"/>
                    </a:lnTo>
                    <a:lnTo>
                      <a:pt x="598" y="399"/>
                    </a:lnTo>
                    <a:lnTo>
                      <a:pt x="581" y="416"/>
                    </a:lnTo>
                    <a:lnTo>
                      <a:pt x="562" y="432"/>
                    </a:lnTo>
                    <a:lnTo>
                      <a:pt x="540" y="447"/>
                    </a:lnTo>
                    <a:lnTo>
                      <a:pt x="519" y="459"/>
                    </a:lnTo>
                    <a:lnTo>
                      <a:pt x="497" y="470"/>
                    </a:lnTo>
                    <a:lnTo>
                      <a:pt x="473" y="480"/>
                    </a:lnTo>
                    <a:lnTo>
                      <a:pt x="446" y="489"/>
                    </a:lnTo>
                    <a:lnTo>
                      <a:pt x="419" y="499"/>
                    </a:lnTo>
                    <a:lnTo>
                      <a:pt x="430" y="499"/>
                    </a:lnTo>
                    <a:lnTo>
                      <a:pt x="442" y="500"/>
                    </a:lnTo>
                    <a:lnTo>
                      <a:pt x="453" y="501"/>
                    </a:lnTo>
                    <a:lnTo>
                      <a:pt x="465" y="502"/>
                    </a:lnTo>
                    <a:lnTo>
                      <a:pt x="478" y="504"/>
                    </a:lnTo>
                    <a:lnTo>
                      <a:pt x="492" y="507"/>
                    </a:lnTo>
                    <a:lnTo>
                      <a:pt x="504" y="511"/>
                    </a:lnTo>
                    <a:lnTo>
                      <a:pt x="519" y="516"/>
                    </a:lnTo>
                    <a:lnTo>
                      <a:pt x="532" y="519"/>
                    </a:lnTo>
                    <a:lnTo>
                      <a:pt x="544" y="523"/>
                    </a:lnTo>
                    <a:lnTo>
                      <a:pt x="556" y="527"/>
                    </a:lnTo>
                    <a:lnTo>
                      <a:pt x="568" y="533"/>
                    </a:lnTo>
                    <a:lnTo>
                      <a:pt x="580" y="538"/>
                    </a:lnTo>
                    <a:lnTo>
                      <a:pt x="591" y="544"/>
                    </a:lnTo>
                    <a:lnTo>
                      <a:pt x="602" y="551"/>
                    </a:lnTo>
                    <a:lnTo>
                      <a:pt x="612" y="558"/>
                    </a:lnTo>
                    <a:lnTo>
                      <a:pt x="622" y="566"/>
                    </a:lnTo>
                    <a:lnTo>
                      <a:pt x="631" y="573"/>
                    </a:lnTo>
                    <a:lnTo>
                      <a:pt x="641" y="581"/>
                    </a:lnTo>
                    <a:lnTo>
                      <a:pt x="649" y="590"/>
                    </a:lnTo>
                    <a:lnTo>
                      <a:pt x="658" y="600"/>
                    </a:lnTo>
                    <a:lnTo>
                      <a:pt x="665" y="610"/>
                    </a:lnTo>
                    <a:lnTo>
                      <a:pt x="673" y="621"/>
                    </a:lnTo>
                    <a:lnTo>
                      <a:pt x="680" y="632"/>
                    </a:lnTo>
                    <a:lnTo>
                      <a:pt x="687" y="644"/>
                    </a:lnTo>
                    <a:lnTo>
                      <a:pt x="692" y="657"/>
                    </a:lnTo>
                    <a:lnTo>
                      <a:pt x="697" y="671"/>
                    </a:lnTo>
                    <a:lnTo>
                      <a:pt x="701" y="684"/>
                    </a:lnTo>
                    <a:lnTo>
                      <a:pt x="705" y="699"/>
                    </a:lnTo>
                    <a:lnTo>
                      <a:pt x="707" y="714"/>
                    </a:lnTo>
                    <a:lnTo>
                      <a:pt x="708" y="730"/>
                    </a:lnTo>
                    <a:lnTo>
                      <a:pt x="708" y="747"/>
                    </a:lnTo>
                    <a:lnTo>
                      <a:pt x="708" y="767"/>
                    </a:lnTo>
                    <a:lnTo>
                      <a:pt x="706" y="787"/>
                    </a:lnTo>
                    <a:lnTo>
                      <a:pt x="703" y="808"/>
                    </a:lnTo>
                    <a:lnTo>
                      <a:pt x="699" y="827"/>
                    </a:lnTo>
                    <a:lnTo>
                      <a:pt x="694" y="845"/>
                    </a:lnTo>
                    <a:lnTo>
                      <a:pt x="688" y="863"/>
                    </a:lnTo>
                    <a:lnTo>
                      <a:pt x="681" y="880"/>
                    </a:lnTo>
                    <a:lnTo>
                      <a:pt x="673" y="897"/>
                    </a:lnTo>
                    <a:lnTo>
                      <a:pt x="663" y="914"/>
                    </a:lnTo>
                    <a:lnTo>
                      <a:pt x="653" y="930"/>
                    </a:lnTo>
                    <a:lnTo>
                      <a:pt x="641" y="945"/>
                    </a:lnTo>
                    <a:lnTo>
                      <a:pt x="628" y="959"/>
                    </a:lnTo>
                    <a:lnTo>
                      <a:pt x="613" y="973"/>
                    </a:lnTo>
                    <a:lnTo>
                      <a:pt x="599" y="987"/>
                    </a:lnTo>
                    <a:lnTo>
                      <a:pt x="583" y="1000"/>
                    </a:lnTo>
                    <a:lnTo>
                      <a:pt x="565" y="1012"/>
                    </a:lnTo>
                    <a:lnTo>
                      <a:pt x="555" y="1020"/>
                    </a:lnTo>
                    <a:lnTo>
                      <a:pt x="545" y="1026"/>
                    </a:lnTo>
                    <a:lnTo>
                      <a:pt x="533" y="1032"/>
                    </a:lnTo>
                    <a:lnTo>
                      <a:pt x="521" y="1037"/>
                    </a:lnTo>
                    <a:lnTo>
                      <a:pt x="510" y="1042"/>
                    </a:lnTo>
                    <a:lnTo>
                      <a:pt x="496" y="1047"/>
                    </a:lnTo>
                    <a:lnTo>
                      <a:pt x="483" y="1052"/>
                    </a:lnTo>
                    <a:lnTo>
                      <a:pt x="469" y="1056"/>
                    </a:lnTo>
                    <a:lnTo>
                      <a:pt x="443" y="1061"/>
                    </a:lnTo>
                    <a:lnTo>
                      <a:pt x="416" y="1067"/>
                    </a:lnTo>
                    <a:lnTo>
                      <a:pt x="389" y="1071"/>
                    </a:lnTo>
                    <a:lnTo>
                      <a:pt x="360" y="1074"/>
                    </a:lnTo>
                    <a:close/>
                    <a:moveTo>
                      <a:pt x="234" y="536"/>
                    </a:moveTo>
                    <a:lnTo>
                      <a:pt x="138" y="536"/>
                    </a:lnTo>
                    <a:lnTo>
                      <a:pt x="138" y="1018"/>
                    </a:lnTo>
                    <a:lnTo>
                      <a:pt x="296" y="1018"/>
                    </a:lnTo>
                    <a:lnTo>
                      <a:pt x="315" y="1018"/>
                    </a:lnTo>
                    <a:lnTo>
                      <a:pt x="333" y="1016"/>
                    </a:lnTo>
                    <a:lnTo>
                      <a:pt x="351" y="1014"/>
                    </a:lnTo>
                    <a:lnTo>
                      <a:pt x="369" y="1010"/>
                    </a:lnTo>
                    <a:lnTo>
                      <a:pt x="386" y="1006"/>
                    </a:lnTo>
                    <a:lnTo>
                      <a:pt x="402" y="1001"/>
                    </a:lnTo>
                    <a:lnTo>
                      <a:pt x="417" y="994"/>
                    </a:lnTo>
                    <a:lnTo>
                      <a:pt x="433" y="987"/>
                    </a:lnTo>
                    <a:lnTo>
                      <a:pt x="447" y="980"/>
                    </a:lnTo>
                    <a:lnTo>
                      <a:pt x="461" y="970"/>
                    </a:lnTo>
                    <a:lnTo>
                      <a:pt x="475" y="960"/>
                    </a:lnTo>
                    <a:lnTo>
                      <a:pt x="486" y="950"/>
                    </a:lnTo>
                    <a:lnTo>
                      <a:pt x="498" y="938"/>
                    </a:lnTo>
                    <a:lnTo>
                      <a:pt x="508" y="926"/>
                    </a:lnTo>
                    <a:lnTo>
                      <a:pt x="518" y="913"/>
                    </a:lnTo>
                    <a:lnTo>
                      <a:pt x="527" y="899"/>
                    </a:lnTo>
                    <a:lnTo>
                      <a:pt x="534" y="884"/>
                    </a:lnTo>
                    <a:lnTo>
                      <a:pt x="541" y="869"/>
                    </a:lnTo>
                    <a:lnTo>
                      <a:pt x="547" y="854"/>
                    </a:lnTo>
                    <a:lnTo>
                      <a:pt x="552" y="839"/>
                    </a:lnTo>
                    <a:lnTo>
                      <a:pt x="555" y="824"/>
                    </a:lnTo>
                    <a:lnTo>
                      <a:pt x="558" y="808"/>
                    </a:lnTo>
                    <a:lnTo>
                      <a:pt x="559" y="791"/>
                    </a:lnTo>
                    <a:lnTo>
                      <a:pt x="560" y="774"/>
                    </a:lnTo>
                    <a:lnTo>
                      <a:pt x="559" y="751"/>
                    </a:lnTo>
                    <a:lnTo>
                      <a:pt x="557" y="731"/>
                    </a:lnTo>
                    <a:lnTo>
                      <a:pt x="554" y="711"/>
                    </a:lnTo>
                    <a:lnTo>
                      <a:pt x="550" y="693"/>
                    </a:lnTo>
                    <a:lnTo>
                      <a:pt x="545" y="676"/>
                    </a:lnTo>
                    <a:lnTo>
                      <a:pt x="537" y="660"/>
                    </a:lnTo>
                    <a:lnTo>
                      <a:pt x="530" y="646"/>
                    </a:lnTo>
                    <a:lnTo>
                      <a:pt x="520" y="632"/>
                    </a:lnTo>
                    <a:lnTo>
                      <a:pt x="510" y="620"/>
                    </a:lnTo>
                    <a:lnTo>
                      <a:pt x="499" y="608"/>
                    </a:lnTo>
                    <a:lnTo>
                      <a:pt x="486" y="597"/>
                    </a:lnTo>
                    <a:lnTo>
                      <a:pt x="473" y="588"/>
                    </a:lnTo>
                    <a:lnTo>
                      <a:pt x="458" y="578"/>
                    </a:lnTo>
                    <a:lnTo>
                      <a:pt x="442" y="571"/>
                    </a:lnTo>
                    <a:lnTo>
                      <a:pt x="425" y="565"/>
                    </a:lnTo>
                    <a:lnTo>
                      <a:pt x="407" y="558"/>
                    </a:lnTo>
                    <a:lnTo>
                      <a:pt x="389" y="553"/>
                    </a:lnTo>
                    <a:lnTo>
                      <a:pt x="370" y="549"/>
                    </a:lnTo>
                    <a:lnTo>
                      <a:pt x="350" y="544"/>
                    </a:lnTo>
                    <a:lnTo>
                      <a:pt x="328" y="542"/>
                    </a:lnTo>
                    <a:lnTo>
                      <a:pt x="306" y="539"/>
                    </a:lnTo>
                    <a:lnTo>
                      <a:pt x="283" y="538"/>
                    </a:lnTo>
                    <a:lnTo>
                      <a:pt x="259" y="537"/>
                    </a:lnTo>
                    <a:lnTo>
                      <a:pt x="234" y="53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7" name="Freeform 24"/>
              <p:cNvSpPr>
                <a:spLocks/>
              </p:cNvSpPr>
              <p:nvPr userDrawn="1"/>
            </p:nvSpPr>
            <p:spPr bwMode="auto">
              <a:xfrm>
                <a:off x="7052723" y="1426547"/>
                <a:ext cx="57149" cy="77685"/>
              </a:xfrm>
              <a:custGeom>
                <a:avLst/>
                <a:gdLst>
                  <a:gd name="T0" fmla="*/ 0 w 794"/>
                  <a:gd name="T1" fmla="*/ 77685 h 1081"/>
                  <a:gd name="T2" fmla="*/ 0 w 794"/>
                  <a:gd name="T3" fmla="*/ 0 h 1081"/>
                  <a:gd name="T4" fmla="*/ 2879 w 794"/>
                  <a:gd name="T5" fmla="*/ 287 h 1081"/>
                  <a:gd name="T6" fmla="*/ 5038 w 794"/>
                  <a:gd name="T7" fmla="*/ 359 h 1081"/>
                  <a:gd name="T8" fmla="*/ 7054 w 794"/>
                  <a:gd name="T9" fmla="*/ 287 h 1081"/>
                  <a:gd name="T10" fmla="*/ 10077 w 794"/>
                  <a:gd name="T11" fmla="*/ 0 h 1081"/>
                  <a:gd name="T12" fmla="*/ 10077 w 794"/>
                  <a:gd name="T13" fmla="*/ 35142 h 1081"/>
                  <a:gd name="T14" fmla="*/ 10365 w 794"/>
                  <a:gd name="T15" fmla="*/ 35285 h 1081"/>
                  <a:gd name="T16" fmla="*/ 10580 w 794"/>
                  <a:gd name="T17" fmla="*/ 35357 h 1081"/>
                  <a:gd name="T18" fmla="*/ 11084 w 794"/>
                  <a:gd name="T19" fmla="*/ 35285 h 1081"/>
                  <a:gd name="T20" fmla="*/ 11588 w 794"/>
                  <a:gd name="T21" fmla="*/ 35142 h 1081"/>
                  <a:gd name="T22" fmla="*/ 12236 w 794"/>
                  <a:gd name="T23" fmla="*/ 34854 h 1081"/>
                  <a:gd name="T24" fmla="*/ 12884 w 794"/>
                  <a:gd name="T25" fmla="*/ 34495 h 1081"/>
                  <a:gd name="T26" fmla="*/ 13460 w 794"/>
                  <a:gd name="T27" fmla="*/ 33992 h 1081"/>
                  <a:gd name="T28" fmla="*/ 13963 w 794"/>
                  <a:gd name="T29" fmla="*/ 33560 h 1081"/>
                  <a:gd name="T30" fmla="*/ 14611 w 794"/>
                  <a:gd name="T31" fmla="*/ 32986 h 1081"/>
                  <a:gd name="T32" fmla="*/ 15331 w 794"/>
                  <a:gd name="T33" fmla="*/ 32411 h 1081"/>
                  <a:gd name="T34" fmla="*/ 16123 w 794"/>
                  <a:gd name="T35" fmla="*/ 31620 h 1081"/>
                  <a:gd name="T36" fmla="*/ 16914 w 794"/>
                  <a:gd name="T37" fmla="*/ 30902 h 1081"/>
                  <a:gd name="T38" fmla="*/ 17850 w 794"/>
                  <a:gd name="T39" fmla="*/ 29967 h 1081"/>
                  <a:gd name="T40" fmla="*/ 18930 w 794"/>
                  <a:gd name="T41" fmla="*/ 28889 h 1081"/>
                  <a:gd name="T42" fmla="*/ 46856 w 794"/>
                  <a:gd name="T43" fmla="*/ 0 h 1081"/>
                  <a:gd name="T44" fmla="*/ 49304 w 794"/>
                  <a:gd name="T45" fmla="*/ 287 h 1081"/>
                  <a:gd name="T46" fmla="*/ 51391 w 794"/>
                  <a:gd name="T47" fmla="*/ 359 h 1081"/>
                  <a:gd name="T48" fmla="*/ 53118 w 794"/>
                  <a:gd name="T49" fmla="*/ 287 h 1081"/>
                  <a:gd name="T50" fmla="*/ 55709 w 794"/>
                  <a:gd name="T51" fmla="*/ 0 h 1081"/>
                  <a:gd name="T52" fmla="*/ 30014 w 794"/>
                  <a:gd name="T53" fmla="*/ 24865 h 1081"/>
                  <a:gd name="T54" fmla="*/ 20369 w 794"/>
                  <a:gd name="T55" fmla="*/ 34567 h 1081"/>
                  <a:gd name="T56" fmla="*/ 29942 w 794"/>
                  <a:gd name="T57" fmla="*/ 45418 h 1081"/>
                  <a:gd name="T58" fmla="*/ 40954 w 794"/>
                  <a:gd name="T59" fmla="*/ 57707 h 1081"/>
                  <a:gd name="T60" fmla="*/ 47936 w 794"/>
                  <a:gd name="T61" fmla="*/ 65827 h 1081"/>
                  <a:gd name="T62" fmla="*/ 57149 w 794"/>
                  <a:gd name="T63" fmla="*/ 77182 h 1081"/>
                  <a:gd name="T64" fmla="*/ 57149 w 794"/>
                  <a:gd name="T65" fmla="*/ 77685 h 1081"/>
                  <a:gd name="T66" fmla="*/ 54630 w 794"/>
                  <a:gd name="T67" fmla="*/ 77469 h 1081"/>
                  <a:gd name="T68" fmla="*/ 53910 w 794"/>
                  <a:gd name="T69" fmla="*/ 77469 h 1081"/>
                  <a:gd name="T70" fmla="*/ 53478 w 794"/>
                  <a:gd name="T71" fmla="*/ 77469 h 1081"/>
                  <a:gd name="T72" fmla="*/ 52830 w 794"/>
                  <a:gd name="T73" fmla="*/ 77398 h 1081"/>
                  <a:gd name="T74" fmla="*/ 50959 w 794"/>
                  <a:gd name="T75" fmla="*/ 77326 h 1081"/>
                  <a:gd name="T76" fmla="*/ 47936 w 794"/>
                  <a:gd name="T77" fmla="*/ 77398 h 1081"/>
                  <a:gd name="T78" fmla="*/ 44553 w 794"/>
                  <a:gd name="T79" fmla="*/ 77685 h 1081"/>
                  <a:gd name="T80" fmla="*/ 42394 w 794"/>
                  <a:gd name="T81" fmla="*/ 74667 h 1081"/>
                  <a:gd name="T82" fmla="*/ 40451 w 794"/>
                  <a:gd name="T83" fmla="*/ 72008 h 1081"/>
                  <a:gd name="T84" fmla="*/ 38507 w 794"/>
                  <a:gd name="T85" fmla="*/ 69564 h 1081"/>
                  <a:gd name="T86" fmla="*/ 36780 w 794"/>
                  <a:gd name="T87" fmla="*/ 67337 h 1081"/>
                  <a:gd name="T88" fmla="*/ 11948 w 794"/>
                  <a:gd name="T89" fmla="*/ 38447 h 1081"/>
                  <a:gd name="T90" fmla="*/ 11588 w 794"/>
                  <a:gd name="T91" fmla="*/ 38160 h 1081"/>
                  <a:gd name="T92" fmla="*/ 11228 w 794"/>
                  <a:gd name="T93" fmla="*/ 37944 h 1081"/>
                  <a:gd name="T94" fmla="*/ 10796 w 794"/>
                  <a:gd name="T95" fmla="*/ 37872 h 1081"/>
                  <a:gd name="T96" fmla="*/ 10365 w 794"/>
                  <a:gd name="T97" fmla="*/ 37800 h 1081"/>
                  <a:gd name="T98" fmla="*/ 10293 w 794"/>
                  <a:gd name="T99" fmla="*/ 37872 h 1081"/>
                  <a:gd name="T100" fmla="*/ 10149 w 794"/>
                  <a:gd name="T101" fmla="*/ 37872 h 1081"/>
                  <a:gd name="T102" fmla="*/ 10149 w 794"/>
                  <a:gd name="T103" fmla="*/ 37944 h 1081"/>
                  <a:gd name="T104" fmla="*/ 10077 w 794"/>
                  <a:gd name="T105" fmla="*/ 38160 h 1081"/>
                  <a:gd name="T106" fmla="*/ 10077 w 794"/>
                  <a:gd name="T107" fmla="*/ 77685 h 1081"/>
                  <a:gd name="T108" fmla="*/ 8061 w 794"/>
                  <a:gd name="T109" fmla="*/ 77469 h 1081"/>
                  <a:gd name="T110" fmla="*/ 7198 w 794"/>
                  <a:gd name="T111" fmla="*/ 77469 h 1081"/>
                  <a:gd name="T112" fmla="*/ 6550 w 794"/>
                  <a:gd name="T113" fmla="*/ 77398 h 1081"/>
                  <a:gd name="T114" fmla="*/ 5038 w 794"/>
                  <a:gd name="T115" fmla="*/ 77326 h 1081"/>
                  <a:gd name="T116" fmla="*/ 2735 w 794"/>
                  <a:gd name="T117" fmla="*/ 77398 h 1081"/>
                  <a:gd name="T118" fmla="*/ 0 w 794"/>
                  <a:gd name="T119" fmla="*/ 77685 h 1081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794" h="1081">
                    <a:moveTo>
                      <a:pt x="0" y="1081"/>
                    </a:moveTo>
                    <a:lnTo>
                      <a:pt x="0" y="0"/>
                    </a:lnTo>
                    <a:lnTo>
                      <a:pt x="40" y="4"/>
                    </a:lnTo>
                    <a:lnTo>
                      <a:pt x="70" y="5"/>
                    </a:lnTo>
                    <a:lnTo>
                      <a:pt x="98" y="4"/>
                    </a:lnTo>
                    <a:lnTo>
                      <a:pt x="140" y="0"/>
                    </a:lnTo>
                    <a:lnTo>
                      <a:pt x="140" y="489"/>
                    </a:lnTo>
                    <a:lnTo>
                      <a:pt x="144" y="491"/>
                    </a:lnTo>
                    <a:lnTo>
                      <a:pt x="147" y="492"/>
                    </a:lnTo>
                    <a:lnTo>
                      <a:pt x="154" y="491"/>
                    </a:lnTo>
                    <a:lnTo>
                      <a:pt x="161" y="489"/>
                    </a:lnTo>
                    <a:lnTo>
                      <a:pt x="170" y="485"/>
                    </a:lnTo>
                    <a:lnTo>
                      <a:pt x="179" y="480"/>
                    </a:lnTo>
                    <a:lnTo>
                      <a:pt x="187" y="473"/>
                    </a:lnTo>
                    <a:lnTo>
                      <a:pt x="194" y="467"/>
                    </a:lnTo>
                    <a:lnTo>
                      <a:pt x="203" y="459"/>
                    </a:lnTo>
                    <a:lnTo>
                      <a:pt x="213" y="451"/>
                    </a:lnTo>
                    <a:lnTo>
                      <a:pt x="224" y="440"/>
                    </a:lnTo>
                    <a:lnTo>
                      <a:pt x="235" y="430"/>
                    </a:lnTo>
                    <a:lnTo>
                      <a:pt x="248" y="417"/>
                    </a:lnTo>
                    <a:lnTo>
                      <a:pt x="263" y="402"/>
                    </a:lnTo>
                    <a:lnTo>
                      <a:pt x="651" y="0"/>
                    </a:lnTo>
                    <a:lnTo>
                      <a:pt x="685" y="4"/>
                    </a:lnTo>
                    <a:lnTo>
                      <a:pt x="714" y="5"/>
                    </a:lnTo>
                    <a:lnTo>
                      <a:pt x="738" y="4"/>
                    </a:lnTo>
                    <a:lnTo>
                      <a:pt x="774" y="0"/>
                    </a:lnTo>
                    <a:lnTo>
                      <a:pt x="417" y="346"/>
                    </a:lnTo>
                    <a:lnTo>
                      <a:pt x="283" y="481"/>
                    </a:lnTo>
                    <a:lnTo>
                      <a:pt x="416" y="632"/>
                    </a:lnTo>
                    <a:lnTo>
                      <a:pt x="569" y="803"/>
                    </a:lnTo>
                    <a:lnTo>
                      <a:pt x="666" y="916"/>
                    </a:lnTo>
                    <a:lnTo>
                      <a:pt x="794" y="1074"/>
                    </a:lnTo>
                    <a:lnTo>
                      <a:pt x="794" y="1081"/>
                    </a:lnTo>
                    <a:lnTo>
                      <a:pt x="759" y="1078"/>
                    </a:lnTo>
                    <a:lnTo>
                      <a:pt x="749" y="1078"/>
                    </a:lnTo>
                    <a:lnTo>
                      <a:pt x="743" y="1078"/>
                    </a:lnTo>
                    <a:lnTo>
                      <a:pt x="734" y="1077"/>
                    </a:lnTo>
                    <a:lnTo>
                      <a:pt x="708" y="1076"/>
                    </a:lnTo>
                    <a:lnTo>
                      <a:pt x="666" y="1077"/>
                    </a:lnTo>
                    <a:lnTo>
                      <a:pt x="619" y="1081"/>
                    </a:lnTo>
                    <a:lnTo>
                      <a:pt x="589" y="1039"/>
                    </a:lnTo>
                    <a:lnTo>
                      <a:pt x="562" y="1002"/>
                    </a:lnTo>
                    <a:lnTo>
                      <a:pt x="535" y="968"/>
                    </a:lnTo>
                    <a:lnTo>
                      <a:pt x="511" y="937"/>
                    </a:lnTo>
                    <a:lnTo>
                      <a:pt x="166" y="535"/>
                    </a:lnTo>
                    <a:lnTo>
                      <a:pt x="161" y="531"/>
                    </a:lnTo>
                    <a:lnTo>
                      <a:pt x="156" y="528"/>
                    </a:lnTo>
                    <a:lnTo>
                      <a:pt x="150" y="527"/>
                    </a:lnTo>
                    <a:lnTo>
                      <a:pt x="144" y="526"/>
                    </a:lnTo>
                    <a:lnTo>
                      <a:pt x="143" y="527"/>
                    </a:lnTo>
                    <a:lnTo>
                      <a:pt x="141" y="527"/>
                    </a:lnTo>
                    <a:lnTo>
                      <a:pt x="141" y="528"/>
                    </a:lnTo>
                    <a:lnTo>
                      <a:pt x="140" y="531"/>
                    </a:lnTo>
                    <a:lnTo>
                      <a:pt x="140" y="1081"/>
                    </a:lnTo>
                    <a:lnTo>
                      <a:pt x="112" y="1078"/>
                    </a:lnTo>
                    <a:lnTo>
                      <a:pt x="100" y="1078"/>
                    </a:lnTo>
                    <a:lnTo>
                      <a:pt x="91" y="1077"/>
                    </a:lnTo>
                    <a:lnTo>
                      <a:pt x="70" y="1076"/>
                    </a:lnTo>
                    <a:lnTo>
                      <a:pt x="38" y="1077"/>
                    </a:lnTo>
                    <a:lnTo>
                      <a:pt x="0" y="108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8" name="Freeform 25"/>
              <p:cNvSpPr>
                <a:spLocks/>
              </p:cNvSpPr>
              <p:nvPr userDrawn="1"/>
            </p:nvSpPr>
            <p:spPr bwMode="auto">
              <a:xfrm>
                <a:off x="7917902" y="962028"/>
                <a:ext cx="46038" cy="11097"/>
              </a:xfrm>
              <a:custGeom>
                <a:avLst/>
                <a:gdLst>
                  <a:gd name="T0" fmla="*/ 24473 w 649"/>
                  <a:gd name="T1" fmla="*/ 5621 h 154"/>
                  <a:gd name="T2" fmla="*/ 27240 w 649"/>
                  <a:gd name="T3" fmla="*/ 5404 h 154"/>
                  <a:gd name="T4" fmla="*/ 30006 w 649"/>
                  <a:gd name="T5" fmla="*/ 5116 h 154"/>
                  <a:gd name="T6" fmla="*/ 32702 w 649"/>
                  <a:gd name="T7" fmla="*/ 4540 h 154"/>
                  <a:gd name="T8" fmla="*/ 35256 w 649"/>
                  <a:gd name="T9" fmla="*/ 3819 h 154"/>
                  <a:gd name="T10" fmla="*/ 37738 w 649"/>
                  <a:gd name="T11" fmla="*/ 2954 h 154"/>
                  <a:gd name="T12" fmla="*/ 40008 w 649"/>
                  <a:gd name="T13" fmla="*/ 1874 h 154"/>
                  <a:gd name="T14" fmla="*/ 42349 w 649"/>
                  <a:gd name="T15" fmla="*/ 649 h 154"/>
                  <a:gd name="T16" fmla="*/ 46038 w 649"/>
                  <a:gd name="T17" fmla="*/ 4468 h 154"/>
                  <a:gd name="T18" fmla="*/ 43484 w 649"/>
                  <a:gd name="T19" fmla="*/ 6053 h 154"/>
                  <a:gd name="T20" fmla="*/ 40860 w 649"/>
                  <a:gd name="T21" fmla="*/ 7350 h 154"/>
                  <a:gd name="T22" fmla="*/ 38093 w 649"/>
                  <a:gd name="T23" fmla="*/ 8431 h 154"/>
                  <a:gd name="T24" fmla="*/ 35185 w 649"/>
                  <a:gd name="T25" fmla="*/ 9296 h 154"/>
                  <a:gd name="T26" fmla="*/ 32134 w 649"/>
                  <a:gd name="T27" fmla="*/ 10088 h 154"/>
                  <a:gd name="T28" fmla="*/ 29155 w 649"/>
                  <a:gd name="T29" fmla="*/ 10593 h 154"/>
                  <a:gd name="T30" fmla="*/ 26105 w 649"/>
                  <a:gd name="T31" fmla="*/ 11025 h 154"/>
                  <a:gd name="T32" fmla="*/ 23054 w 649"/>
                  <a:gd name="T33" fmla="*/ 11097 h 154"/>
                  <a:gd name="T34" fmla="*/ 20004 w 649"/>
                  <a:gd name="T35" fmla="*/ 11025 h 154"/>
                  <a:gd name="T36" fmla="*/ 17025 w 649"/>
                  <a:gd name="T37" fmla="*/ 10665 h 154"/>
                  <a:gd name="T38" fmla="*/ 14116 w 649"/>
                  <a:gd name="T39" fmla="*/ 10160 h 154"/>
                  <a:gd name="T40" fmla="*/ 11208 w 649"/>
                  <a:gd name="T41" fmla="*/ 9440 h 154"/>
                  <a:gd name="T42" fmla="*/ 8300 w 649"/>
                  <a:gd name="T43" fmla="*/ 8575 h 154"/>
                  <a:gd name="T44" fmla="*/ 5462 w 649"/>
                  <a:gd name="T45" fmla="*/ 7494 h 154"/>
                  <a:gd name="T46" fmla="*/ 2696 w 649"/>
                  <a:gd name="T47" fmla="*/ 6197 h 154"/>
                  <a:gd name="T48" fmla="*/ 0 w 649"/>
                  <a:gd name="T49" fmla="*/ 4684 h 154"/>
                  <a:gd name="T50" fmla="*/ 3972 w 649"/>
                  <a:gd name="T51" fmla="*/ 649 h 154"/>
                  <a:gd name="T52" fmla="*/ 6242 w 649"/>
                  <a:gd name="T53" fmla="*/ 1874 h 154"/>
                  <a:gd name="T54" fmla="*/ 8441 w 649"/>
                  <a:gd name="T55" fmla="*/ 2954 h 154"/>
                  <a:gd name="T56" fmla="*/ 10924 w 649"/>
                  <a:gd name="T57" fmla="*/ 3819 h 154"/>
                  <a:gd name="T58" fmla="*/ 13407 w 649"/>
                  <a:gd name="T59" fmla="*/ 4540 h 154"/>
                  <a:gd name="T60" fmla="*/ 16032 w 649"/>
                  <a:gd name="T61" fmla="*/ 5116 h 154"/>
                  <a:gd name="T62" fmla="*/ 18798 w 649"/>
                  <a:gd name="T63" fmla="*/ 5404 h 154"/>
                  <a:gd name="T64" fmla="*/ 21636 w 649"/>
                  <a:gd name="T65" fmla="*/ 5621 h 15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649" h="154">
                    <a:moveTo>
                      <a:pt x="325" y="78"/>
                    </a:moveTo>
                    <a:lnTo>
                      <a:pt x="345" y="78"/>
                    </a:lnTo>
                    <a:lnTo>
                      <a:pt x="365" y="77"/>
                    </a:lnTo>
                    <a:lnTo>
                      <a:pt x="384" y="75"/>
                    </a:lnTo>
                    <a:lnTo>
                      <a:pt x="404" y="73"/>
                    </a:lnTo>
                    <a:lnTo>
                      <a:pt x="423" y="71"/>
                    </a:lnTo>
                    <a:lnTo>
                      <a:pt x="443" y="67"/>
                    </a:lnTo>
                    <a:lnTo>
                      <a:pt x="461" y="63"/>
                    </a:lnTo>
                    <a:lnTo>
                      <a:pt x="479" y="58"/>
                    </a:lnTo>
                    <a:lnTo>
                      <a:pt x="497" y="53"/>
                    </a:lnTo>
                    <a:lnTo>
                      <a:pt x="515" y="48"/>
                    </a:lnTo>
                    <a:lnTo>
                      <a:pt x="532" y="41"/>
                    </a:lnTo>
                    <a:lnTo>
                      <a:pt x="548" y="34"/>
                    </a:lnTo>
                    <a:lnTo>
                      <a:pt x="564" y="26"/>
                    </a:lnTo>
                    <a:lnTo>
                      <a:pt x="581" y="18"/>
                    </a:lnTo>
                    <a:lnTo>
                      <a:pt x="597" y="9"/>
                    </a:lnTo>
                    <a:lnTo>
                      <a:pt x="612" y="0"/>
                    </a:lnTo>
                    <a:lnTo>
                      <a:pt x="649" y="62"/>
                    </a:lnTo>
                    <a:lnTo>
                      <a:pt x="632" y="73"/>
                    </a:lnTo>
                    <a:lnTo>
                      <a:pt x="613" y="84"/>
                    </a:lnTo>
                    <a:lnTo>
                      <a:pt x="595" y="93"/>
                    </a:lnTo>
                    <a:lnTo>
                      <a:pt x="576" y="102"/>
                    </a:lnTo>
                    <a:lnTo>
                      <a:pt x="556" y="109"/>
                    </a:lnTo>
                    <a:lnTo>
                      <a:pt x="537" y="117"/>
                    </a:lnTo>
                    <a:lnTo>
                      <a:pt x="517" y="124"/>
                    </a:lnTo>
                    <a:lnTo>
                      <a:pt x="496" y="129"/>
                    </a:lnTo>
                    <a:lnTo>
                      <a:pt x="474" y="135"/>
                    </a:lnTo>
                    <a:lnTo>
                      <a:pt x="453" y="140"/>
                    </a:lnTo>
                    <a:lnTo>
                      <a:pt x="432" y="144"/>
                    </a:lnTo>
                    <a:lnTo>
                      <a:pt x="411" y="147"/>
                    </a:lnTo>
                    <a:lnTo>
                      <a:pt x="390" y="150"/>
                    </a:lnTo>
                    <a:lnTo>
                      <a:pt x="368" y="153"/>
                    </a:lnTo>
                    <a:lnTo>
                      <a:pt x="346" y="154"/>
                    </a:lnTo>
                    <a:lnTo>
                      <a:pt x="325" y="154"/>
                    </a:lnTo>
                    <a:lnTo>
                      <a:pt x="304" y="154"/>
                    </a:lnTo>
                    <a:lnTo>
                      <a:pt x="282" y="153"/>
                    </a:lnTo>
                    <a:lnTo>
                      <a:pt x="261" y="150"/>
                    </a:lnTo>
                    <a:lnTo>
                      <a:pt x="240" y="148"/>
                    </a:lnTo>
                    <a:lnTo>
                      <a:pt x="219" y="145"/>
                    </a:lnTo>
                    <a:lnTo>
                      <a:pt x="199" y="141"/>
                    </a:lnTo>
                    <a:lnTo>
                      <a:pt x="178" y="137"/>
                    </a:lnTo>
                    <a:lnTo>
                      <a:pt x="158" y="131"/>
                    </a:lnTo>
                    <a:lnTo>
                      <a:pt x="137" y="125"/>
                    </a:lnTo>
                    <a:lnTo>
                      <a:pt x="117" y="119"/>
                    </a:lnTo>
                    <a:lnTo>
                      <a:pt x="97" y="111"/>
                    </a:lnTo>
                    <a:lnTo>
                      <a:pt x="77" y="104"/>
                    </a:lnTo>
                    <a:lnTo>
                      <a:pt x="58" y="95"/>
                    </a:lnTo>
                    <a:lnTo>
                      <a:pt x="38" y="86"/>
                    </a:lnTo>
                    <a:lnTo>
                      <a:pt x="19" y="75"/>
                    </a:lnTo>
                    <a:lnTo>
                      <a:pt x="0" y="65"/>
                    </a:lnTo>
                    <a:lnTo>
                      <a:pt x="41" y="0"/>
                    </a:lnTo>
                    <a:lnTo>
                      <a:pt x="56" y="9"/>
                    </a:lnTo>
                    <a:lnTo>
                      <a:pt x="72" y="18"/>
                    </a:lnTo>
                    <a:lnTo>
                      <a:pt x="88" y="26"/>
                    </a:lnTo>
                    <a:lnTo>
                      <a:pt x="104" y="34"/>
                    </a:lnTo>
                    <a:lnTo>
                      <a:pt x="119" y="41"/>
                    </a:lnTo>
                    <a:lnTo>
                      <a:pt x="136" y="48"/>
                    </a:lnTo>
                    <a:lnTo>
                      <a:pt x="154" y="53"/>
                    </a:lnTo>
                    <a:lnTo>
                      <a:pt x="171" y="58"/>
                    </a:lnTo>
                    <a:lnTo>
                      <a:pt x="189" y="63"/>
                    </a:lnTo>
                    <a:lnTo>
                      <a:pt x="207" y="67"/>
                    </a:lnTo>
                    <a:lnTo>
                      <a:pt x="226" y="71"/>
                    </a:lnTo>
                    <a:lnTo>
                      <a:pt x="246" y="73"/>
                    </a:lnTo>
                    <a:lnTo>
                      <a:pt x="265" y="75"/>
                    </a:lnTo>
                    <a:lnTo>
                      <a:pt x="285" y="77"/>
                    </a:lnTo>
                    <a:lnTo>
                      <a:pt x="305" y="78"/>
                    </a:lnTo>
                    <a:lnTo>
                      <a:pt x="325" y="7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9" name="Freeform 26"/>
              <p:cNvSpPr>
                <a:spLocks/>
              </p:cNvSpPr>
              <p:nvPr userDrawn="1"/>
            </p:nvSpPr>
            <p:spPr bwMode="auto">
              <a:xfrm>
                <a:off x="7906790" y="974712"/>
                <a:ext cx="68261" cy="79269"/>
              </a:xfrm>
              <a:custGeom>
                <a:avLst/>
                <a:gdLst>
                  <a:gd name="T0" fmla="*/ 68261 w 941"/>
                  <a:gd name="T1" fmla="*/ 0 h 1080"/>
                  <a:gd name="T2" fmla="*/ 68261 w 941"/>
                  <a:gd name="T3" fmla="*/ 79269 h 1080"/>
                  <a:gd name="T4" fmla="*/ 66883 w 941"/>
                  <a:gd name="T5" fmla="*/ 79049 h 1080"/>
                  <a:gd name="T6" fmla="*/ 65577 w 941"/>
                  <a:gd name="T7" fmla="*/ 78902 h 1080"/>
                  <a:gd name="T8" fmla="*/ 64416 w 941"/>
                  <a:gd name="T9" fmla="*/ 78902 h 1080"/>
                  <a:gd name="T10" fmla="*/ 63328 w 941"/>
                  <a:gd name="T11" fmla="*/ 78829 h 1080"/>
                  <a:gd name="T12" fmla="*/ 62385 w 941"/>
                  <a:gd name="T13" fmla="*/ 78902 h 1080"/>
                  <a:gd name="T14" fmla="*/ 61152 w 941"/>
                  <a:gd name="T15" fmla="*/ 78902 h 1080"/>
                  <a:gd name="T16" fmla="*/ 59774 w 941"/>
                  <a:gd name="T17" fmla="*/ 79049 h 1080"/>
                  <a:gd name="T18" fmla="*/ 58178 w 941"/>
                  <a:gd name="T19" fmla="*/ 79269 h 1080"/>
                  <a:gd name="T20" fmla="*/ 58178 w 941"/>
                  <a:gd name="T21" fmla="*/ 16001 h 1080"/>
                  <a:gd name="T22" fmla="*/ 57090 w 941"/>
                  <a:gd name="T23" fmla="*/ 16001 h 1080"/>
                  <a:gd name="T24" fmla="*/ 39825 w 941"/>
                  <a:gd name="T25" fmla="*/ 36332 h 1080"/>
                  <a:gd name="T26" fmla="*/ 15886 w 941"/>
                  <a:gd name="T27" fmla="*/ 64590 h 1080"/>
                  <a:gd name="T28" fmla="*/ 3482 w 941"/>
                  <a:gd name="T29" fmla="*/ 79269 h 1080"/>
                  <a:gd name="T30" fmla="*/ 0 w 941"/>
                  <a:gd name="T31" fmla="*/ 79269 h 1080"/>
                  <a:gd name="T32" fmla="*/ 0 w 941"/>
                  <a:gd name="T33" fmla="*/ 0 h 1080"/>
                  <a:gd name="T34" fmla="*/ 943 w 941"/>
                  <a:gd name="T35" fmla="*/ 73 h 1080"/>
                  <a:gd name="T36" fmla="*/ 2176 w 941"/>
                  <a:gd name="T37" fmla="*/ 220 h 1080"/>
                  <a:gd name="T38" fmla="*/ 3482 w 941"/>
                  <a:gd name="T39" fmla="*/ 220 h 1080"/>
                  <a:gd name="T40" fmla="*/ 5078 w 941"/>
                  <a:gd name="T41" fmla="*/ 220 h 1080"/>
                  <a:gd name="T42" fmla="*/ 6601 w 941"/>
                  <a:gd name="T43" fmla="*/ 220 h 1080"/>
                  <a:gd name="T44" fmla="*/ 7980 w 941"/>
                  <a:gd name="T45" fmla="*/ 220 h 1080"/>
                  <a:gd name="T46" fmla="*/ 9140 w 941"/>
                  <a:gd name="T47" fmla="*/ 73 h 1080"/>
                  <a:gd name="T48" fmla="*/ 10083 w 941"/>
                  <a:gd name="T49" fmla="*/ 0 h 1080"/>
                  <a:gd name="T50" fmla="*/ 10083 w 941"/>
                  <a:gd name="T51" fmla="*/ 60479 h 1080"/>
                  <a:gd name="T52" fmla="*/ 11244 w 941"/>
                  <a:gd name="T53" fmla="*/ 60406 h 1080"/>
                  <a:gd name="T54" fmla="*/ 63328 w 941"/>
                  <a:gd name="T55" fmla="*/ 0 h 1080"/>
                  <a:gd name="T56" fmla="*/ 68261 w 941"/>
                  <a:gd name="T57" fmla="*/ 0 h 108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941" h="1080">
                    <a:moveTo>
                      <a:pt x="941" y="0"/>
                    </a:moveTo>
                    <a:lnTo>
                      <a:pt x="941" y="1080"/>
                    </a:lnTo>
                    <a:lnTo>
                      <a:pt x="922" y="1077"/>
                    </a:lnTo>
                    <a:lnTo>
                      <a:pt x="904" y="1075"/>
                    </a:lnTo>
                    <a:lnTo>
                      <a:pt x="888" y="1075"/>
                    </a:lnTo>
                    <a:lnTo>
                      <a:pt x="873" y="1074"/>
                    </a:lnTo>
                    <a:lnTo>
                      <a:pt x="860" y="1075"/>
                    </a:lnTo>
                    <a:lnTo>
                      <a:pt x="843" y="1075"/>
                    </a:lnTo>
                    <a:lnTo>
                      <a:pt x="824" y="1077"/>
                    </a:lnTo>
                    <a:lnTo>
                      <a:pt x="802" y="1080"/>
                    </a:lnTo>
                    <a:lnTo>
                      <a:pt x="802" y="218"/>
                    </a:lnTo>
                    <a:lnTo>
                      <a:pt x="787" y="218"/>
                    </a:lnTo>
                    <a:lnTo>
                      <a:pt x="549" y="495"/>
                    </a:lnTo>
                    <a:lnTo>
                      <a:pt x="219" y="880"/>
                    </a:lnTo>
                    <a:lnTo>
                      <a:pt x="48" y="1080"/>
                    </a:lnTo>
                    <a:lnTo>
                      <a:pt x="0" y="1080"/>
                    </a:lnTo>
                    <a:lnTo>
                      <a:pt x="0" y="0"/>
                    </a:lnTo>
                    <a:lnTo>
                      <a:pt x="13" y="1"/>
                    </a:lnTo>
                    <a:lnTo>
                      <a:pt x="30" y="3"/>
                    </a:lnTo>
                    <a:lnTo>
                      <a:pt x="48" y="3"/>
                    </a:lnTo>
                    <a:lnTo>
                      <a:pt x="70" y="3"/>
                    </a:lnTo>
                    <a:lnTo>
                      <a:pt x="91" y="3"/>
                    </a:lnTo>
                    <a:lnTo>
                      <a:pt x="110" y="3"/>
                    </a:lnTo>
                    <a:lnTo>
                      <a:pt x="126" y="1"/>
                    </a:lnTo>
                    <a:lnTo>
                      <a:pt x="139" y="0"/>
                    </a:lnTo>
                    <a:lnTo>
                      <a:pt x="139" y="824"/>
                    </a:lnTo>
                    <a:lnTo>
                      <a:pt x="155" y="823"/>
                    </a:lnTo>
                    <a:lnTo>
                      <a:pt x="873" y="0"/>
                    </a:lnTo>
                    <a:lnTo>
                      <a:pt x="94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0" name="Freeform 27"/>
              <p:cNvSpPr>
                <a:spLocks/>
              </p:cNvSpPr>
              <p:nvPr userDrawn="1"/>
            </p:nvSpPr>
            <p:spPr bwMode="auto">
              <a:xfrm>
                <a:off x="7819478" y="974712"/>
                <a:ext cx="66674" cy="79269"/>
              </a:xfrm>
              <a:custGeom>
                <a:avLst/>
                <a:gdLst>
                  <a:gd name="T0" fmla="*/ 10864 w 939"/>
                  <a:gd name="T1" fmla="*/ 60479 h 1080"/>
                  <a:gd name="T2" fmla="*/ 61775 w 939"/>
                  <a:gd name="T3" fmla="*/ 0 h 1080"/>
                  <a:gd name="T4" fmla="*/ 66674 w 939"/>
                  <a:gd name="T5" fmla="*/ 0 h 1080"/>
                  <a:gd name="T6" fmla="*/ 66674 w 939"/>
                  <a:gd name="T7" fmla="*/ 79269 h 1080"/>
                  <a:gd name="T8" fmla="*/ 65325 w 939"/>
                  <a:gd name="T9" fmla="*/ 79049 h 1080"/>
                  <a:gd name="T10" fmla="*/ 63976 w 939"/>
                  <a:gd name="T11" fmla="*/ 78902 h 1080"/>
                  <a:gd name="T12" fmla="*/ 62840 w 939"/>
                  <a:gd name="T13" fmla="*/ 78902 h 1080"/>
                  <a:gd name="T14" fmla="*/ 61775 w 939"/>
                  <a:gd name="T15" fmla="*/ 78829 h 1080"/>
                  <a:gd name="T16" fmla="*/ 60923 w 939"/>
                  <a:gd name="T17" fmla="*/ 78902 h 1080"/>
                  <a:gd name="T18" fmla="*/ 59786 w 939"/>
                  <a:gd name="T19" fmla="*/ 78902 h 1080"/>
                  <a:gd name="T20" fmla="*/ 58437 w 939"/>
                  <a:gd name="T21" fmla="*/ 79049 h 1080"/>
                  <a:gd name="T22" fmla="*/ 56946 w 939"/>
                  <a:gd name="T23" fmla="*/ 79269 h 1080"/>
                  <a:gd name="T24" fmla="*/ 56946 w 939"/>
                  <a:gd name="T25" fmla="*/ 16001 h 1080"/>
                  <a:gd name="T26" fmla="*/ 55810 w 939"/>
                  <a:gd name="T27" fmla="*/ 16001 h 1080"/>
                  <a:gd name="T28" fmla="*/ 9089 w 939"/>
                  <a:gd name="T29" fmla="*/ 72223 h 1080"/>
                  <a:gd name="T30" fmla="*/ 7314 w 939"/>
                  <a:gd name="T31" fmla="*/ 74205 h 1080"/>
                  <a:gd name="T32" fmla="*/ 5822 w 939"/>
                  <a:gd name="T33" fmla="*/ 75966 h 1080"/>
                  <a:gd name="T34" fmla="*/ 4473 w 939"/>
                  <a:gd name="T35" fmla="*/ 77654 h 1080"/>
                  <a:gd name="T36" fmla="*/ 3337 w 939"/>
                  <a:gd name="T37" fmla="*/ 79269 h 1080"/>
                  <a:gd name="T38" fmla="*/ 0 w 939"/>
                  <a:gd name="T39" fmla="*/ 79269 h 1080"/>
                  <a:gd name="T40" fmla="*/ 0 w 939"/>
                  <a:gd name="T41" fmla="*/ 0 h 1080"/>
                  <a:gd name="T42" fmla="*/ 710 w 939"/>
                  <a:gd name="T43" fmla="*/ 73 h 1080"/>
                  <a:gd name="T44" fmla="*/ 1704 w 939"/>
                  <a:gd name="T45" fmla="*/ 220 h 1080"/>
                  <a:gd name="T46" fmla="*/ 3053 w 939"/>
                  <a:gd name="T47" fmla="*/ 220 h 1080"/>
                  <a:gd name="T48" fmla="*/ 4757 w 939"/>
                  <a:gd name="T49" fmla="*/ 220 h 1080"/>
                  <a:gd name="T50" fmla="*/ 9728 w 939"/>
                  <a:gd name="T51" fmla="*/ 0 h 1080"/>
                  <a:gd name="T52" fmla="*/ 9728 w 939"/>
                  <a:gd name="T53" fmla="*/ 60479 h 1080"/>
                  <a:gd name="T54" fmla="*/ 10864 w 939"/>
                  <a:gd name="T55" fmla="*/ 60479 h 1080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939" h="1080">
                    <a:moveTo>
                      <a:pt x="153" y="824"/>
                    </a:moveTo>
                    <a:lnTo>
                      <a:pt x="870" y="0"/>
                    </a:lnTo>
                    <a:lnTo>
                      <a:pt x="939" y="0"/>
                    </a:lnTo>
                    <a:lnTo>
                      <a:pt x="939" y="1080"/>
                    </a:lnTo>
                    <a:lnTo>
                      <a:pt x="920" y="1077"/>
                    </a:lnTo>
                    <a:lnTo>
                      <a:pt x="901" y="1075"/>
                    </a:lnTo>
                    <a:lnTo>
                      <a:pt x="885" y="1075"/>
                    </a:lnTo>
                    <a:lnTo>
                      <a:pt x="870" y="1074"/>
                    </a:lnTo>
                    <a:lnTo>
                      <a:pt x="858" y="1075"/>
                    </a:lnTo>
                    <a:lnTo>
                      <a:pt x="842" y="1075"/>
                    </a:lnTo>
                    <a:lnTo>
                      <a:pt x="823" y="1077"/>
                    </a:lnTo>
                    <a:lnTo>
                      <a:pt x="802" y="1080"/>
                    </a:lnTo>
                    <a:lnTo>
                      <a:pt x="802" y="218"/>
                    </a:lnTo>
                    <a:lnTo>
                      <a:pt x="786" y="218"/>
                    </a:lnTo>
                    <a:lnTo>
                      <a:pt x="128" y="984"/>
                    </a:lnTo>
                    <a:lnTo>
                      <a:pt x="103" y="1011"/>
                    </a:lnTo>
                    <a:lnTo>
                      <a:pt x="82" y="1035"/>
                    </a:lnTo>
                    <a:lnTo>
                      <a:pt x="63" y="1058"/>
                    </a:lnTo>
                    <a:lnTo>
                      <a:pt x="47" y="1080"/>
                    </a:lnTo>
                    <a:lnTo>
                      <a:pt x="0" y="1080"/>
                    </a:lnTo>
                    <a:lnTo>
                      <a:pt x="0" y="0"/>
                    </a:lnTo>
                    <a:lnTo>
                      <a:pt x="10" y="1"/>
                    </a:lnTo>
                    <a:lnTo>
                      <a:pt x="24" y="3"/>
                    </a:lnTo>
                    <a:lnTo>
                      <a:pt x="43" y="3"/>
                    </a:lnTo>
                    <a:lnTo>
                      <a:pt x="67" y="3"/>
                    </a:lnTo>
                    <a:lnTo>
                      <a:pt x="137" y="0"/>
                    </a:lnTo>
                    <a:lnTo>
                      <a:pt x="137" y="824"/>
                    </a:lnTo>
                    <a:lnTo>
                      <a:pt x="153" y="82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1" name="Freeform 28"/>
              <p:cNvSpPr>
                <a:spLocks/>
              </p:cNvSpPr>
              <p:nvPr userDrawn="1"/>
            </p:nvSpPr>
            <p:spPr bwMode="auto">
              <a:xfrm>
                <a:off x="7749628" y="974712"/>
                <a:ext cx="57149" cy="79269"/>
              </a:xfrm>
              <a:custGeom>
                <a:avLst/>
                <a:gdLst>
                  <a:gd name="T0" fmla="*/ 9958 w 792"/>
                  <a:gd name="T1" fmla="*/ 38865 h 1081"/>
                  <a:gd name="T2" fmla="*/ 9958 w 792"/>
                  <a:gd name="T3" fmla="*/ 79269 h 1081"/>
                  <a:gd name="T4" fmla="*/ 8010 w 792"/>
                  <a:gd name="T5" fmla="*/ 79049 h 1081"/>
                  <a:gd name="T6" fmla="*/ 7071 w 792"/>
                  <a:gd name="T7" fmla="*/ 78976 h 1081"/>
                  <a:gd name="T8" fmla="*/ 6566 w 792"/>
                  <a:gd name="T9" fmla="*/ 78976 h 1081"/>
                  <a:gd name="T10" fmla="*/ 4979 w 792"/>
                  <a:gd name="T11" fmla="*/ 78829 h 1081"/>
                  <a:gd name="T12" fmla="*/ 2742 w 792"/>
                  <a:gd name="T13" fmla="*/ 78976 h 1081"/>
                  <a:gd name="T14" fmla="*/ 0 w 792"/>
                  <a:gd name="T15" fmla="*/ 79269 h 1081"/>
                  <a:gd name="T16" fmla="*/ 0 w 792"/>
                  <a:gd name="T17" fmla="*/ 73 h 1081"/>
                  <a:gd name="T18" fmla="*/ 2886 w 792"/>
                  <a:gd name="T19" fmla="*/ 220 h 1081"/>
                  <a:gd name="T20" fmla="*/ 4979 w 792"/>
                  <a:gd name="T21" fmla="*/ 293 h 1081"/>
                  <a:gd name="T22" fmla="*/ 6927 w 792"/>
                  <a:gd name="T23" fmla="*/ 220 h 1081"/>
                  <a:gd name="T24" fmla="*/ 9958 w 792"/>
                  <a:gd name="T25" fmla="*/ 73 h 1081"/>
                  <a:gd name="T26" fmla="*/ 9958 w 792"/>
                  <a:gd name="T27" fmla="*/ 35785 h 1081"/>
                  <a:gd name="T28" fmla="*/ 10319 w 792"/>
                  <a:gd name="T29" fmla="*/ 35931 h 1081"/>
                  <a:gd name="T30" fmla="*/ 10535 w 792"/>
                  <a:gd name="T31" fmla="*/ 36005 h 1081"/>
                  <a:gd name="T32" fmla="*/ 11040 w 792"/>
                  <a:gd name="T33" fmla="*/ 35931 h 1081"/>
                  <a:gd name="T34" fmla="*/ 11617 w 792"/>
                  <a:gd name="T35" fmla="*/ 35785 h 1081"/>
                  <a:gd name="T36" fmla="*/ 12195 w 792"/>
                  <a:gd name="T37" fmla="*/ 35491 h 1081"/>
                  <a:gd name="T38" fmla="*/ 12916 w 792"/>
                  <a:gd name="T39" fmla="*/ 35125 h 1081"/>
                  <a:gd name="T40" fmla="*/ 13349 w 792"/>
                  <a:gd name="T41" fmla="*/ 34685 h 1081"/>
                  <a:gd name="T42" fmla="*/ 13926 w 792"/>
                  <a:gd name="T43" fmla="*/ 34171 h 1081"/>
                  <a:gd name="T44" fmla="*/ 14648 w 792"/>
                  <a:gd name="T45" fmla="*/ 33658 h 1081"/>
                  <a:gd name="T46" fmla="*/ 15370 w 792"/>
                  <a:gd name="T47" fmla="*/ 32998 h 1081"/>
                  <a:gd name="T48" fmla="*/ 16091 w 792"/>
                  <a:gd name="T49" fmla="*/ 32265 h 1081"/>
                  <a:gd name="T50" fmla="*/ 16957 w 792"/>
                  <a:gd name="T51" fmla="*/ 31458 h 1081"/>
                  <a:gd name="T52" fmla="*/ 17823 w 792"/>
                  <a:gd name="T53" fmla="*/ 30505 h 1081"/>
                  <a:gd name="T54" fmla="*/ 18905 w 792"/>
                  <a:gd name="T55" fmla="*/ 29478 h 1081"/>
                  <a:gd name="T56" fmla="*/ 46903 w 792"/>
                  <a:gd name="T57" fmla="*/ 73 h 1081"/>
                  <a:gd name="T58" fmla="*/ 49500 w 792"/>
                  <a:gd name="T59" fmla="*/ 220 h 1081"/>
                  <a:gd name="T60" fmla="*/ 51449 w 792"/>
                  <a:gd name="T61" fmla="*/ 293 h 1081"/>
                  <a:gd name="T62" fmla="*/ 53252 w 792"/>
                  <a:gd name="T63" fmla="*/ 220 h 1081"/>
                  <a:gd name="T64" fmla="*/ 55850 w 792"/>
                  <a:gd name="T65" fmla="*/ 0 h 1081"/>
                  <a:gd name="T66" fmla="*/ 30018 w 792"/>
                  <a:gd name="T67" fmla="*/ 25299 h 1081"/>
                  <a:gd name="T68" fmla="*/ 20276 w 792"/>
                  <a:gd name="T69" fmla="*/ 35198 h 1081"/>
                  <a:gd name="T70" fmla="*/ 29945 w 792"/>
                  <a:gd name="T71" fmla="*/ 46197 h 1081"/>
                  <a:gd name="T72" fmla="*/ 40986 w 792"/>
                  <a:gd name="T73" fmla="*/ 58957 h 1081"/>
                  <a:gd name="T74" fmla="*/ 48057 w 792"/>
                  <a:gd name="T75" fmla="*/ 67096 h 1081"/>
                  <a:gd name="T76" fmla="*/ 57149 w 792"/>
                  <a:gd name="T77" fmla="*/ 78682 h 1081"/>
                  <a:gd name="T78" fmla="*/ 57149 w 792"/>
                  <a:gd name="T79" fmla="*/ 79269 h 1081"/>
                  <a:gd name="T80" fmla="*/ 54696 w 792"/>
                  <a:gd name="T81" fmla="*/ 79049 h 1081"/>
                  <a:gd name="T82" fmla="*/ 53902 w 792"/>
                  <a:gd name="T83" fmla="*/ 79049 h 1081"/>
                  <a:gd name="T84" fmla="*/ 53541 w 792"/>
                  <a:gd name="T85" fmla="*/ 78976 h 1081"/>
                  <a:gd name="T86" fmla="*/ 52892 w 792"/>
                  <a:gd name="T87" fmla="*/ 78976 h 1081"/>
                  <a:gd name="T88" fmla="*/ 50943 w 792"/>
                  <a:gd name="T89" fmla="*/ 78829 h 1081"/>
                  <a:gd name="T90" fmla="*/ 48057 w 792"/>
                  <a:gd name="T91" fmla="*/ 78976 h 1081"/>
                  <a:gd name="T92" fmla="*/ 44521 w 792"/>
                  <a:gd name="T93" fmla="*/ 79269 h 1081"/>
                  <a:gd name="T94" fmla="*/ 42501 w 792"/>
                  <a:gd name="T95" fmla="*/ 76189 h 1081"/>
                  <a:gd name="T96" fmla="*/ 40408 w 792"/>
                  <a:gd name="T97" fmla="*/ 73403 h 1081"/>
                  <a:gd name="T98" fmla="*/ 38604 w 792"/>
                  <a:gd name="T99" fmla="*/ 70909 h 1081"/>
                  <a:gd name="T100" fmla="*/ 36728 w 792"/>
                  <a:gd name="T101" fmla="*/ 68710 h 1081"/>
                  <a:gd name="T102" fmla="*/ 11978 w 792"/>
                  <a:gd name="T103" fmla="*/ 39231 h 1081"/>
                  <a:gd name="T104" fmla="*/ 11617 w 792"/>
                  <a:gd name="T105" fmla="*/ 38938 h 1081"/>
                  <a:gd name="T106" fmla="*/ 11184 w 792"/>
                  <a:gd name="T107" fmla="*/ 38791 h 1081"/>
                  <a:gd name="T108" fmla="*/ 10752 w 792"/>
                  <a:gd name="T109" fmla="*/ 38571 h 1081"/>
                  <a:gd name="T110" fmla="*/ 10319 w 792"/>
                  <a:gd name="T111" fmla="*/ 38571 h 1081"/>
                  <a:gd name="T112" fmla="*/ 10319 w 792"/>
                  <a:gd name="T113" fmla="*/ 38571 h 1081"/>
                  <a:gd name="T114" fmla="*/ 10030 w 792"/>
                  <a:gd name="T115" fmla="*/ 38718 h 1081"/>
                  <a:gd name="T116" fmla="*/ 10030 w 792"/>
                  <a:gd name="T117" fmla="*/ 38791 h 1081"/>
                  <a:gd name="T118" fmla="*/ 9958 w 792"/>
                  <a:gd name="T119" fmla="*/ 38865 h 1081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792" h="1081">
                    <a:moveTo>
                      <a:pt x="138" y="530"/>
                    </a:moveTo>
                    <a:lnTo>
                      <a:pt x="138" y="1081"/>
                    </a:lnTo>
                    <a:lnTo>
                      <a:pt x="111" y="1078"/>
                    </a:lnTo>
                    <a:lnTo>
                      <a:pt x="98" y="1077"/>
                    </a:lnTo>
                    <a:lnTo>
                      <a:pt x="91" y="1077"/>
                    </a:lnTo>
                    <a:lnTo>
                      <a:pt x="69" y="1075"/>
                    </a:lnTo>
                    <a:lnTo>
                      <a:pt x="38" y="1077"/>
                    </a:lnTo>
                    <a:lnTo>
                      <a:pt x="0" y="1081"/>
                    </a:lnTo>
                    <a:lnTo>
                      <a:pt x="0" y="1"/>
                    </a:lnTo>
                    <a:lnTo>
                      <a:pt x="40" y="3"/>
                    </a:lnTo>
                    <a:lnTo>
                      <a:pt x="69" y="4"/>
                    </a:lnTo>
                    <a:lnTo>
                      <a:pt x="96" y="3"/>
                    </a:lnTo>
                    <a:lnTo>
                      <a:pt x="138" y="1"/>
                    </a:lnTo>
                    <a:lnTo>
                      <a:pt x="138" y="488"/>
                    </a:lnTo>
                    <a:lnTo>
                      <a:pt x="143" y="490"/>
                    </a:lnTo>
                    <a:lnTo>
                      <a:pt x="146" y="491"/>
                    </a:lnTo>
                    <a:lnTo>
                      <a:pt x="153" y="490"/>
                    </a:lnTo>
                    <a:lnTo>
                      <a:pt x="161" y="488"/>
                    </a:lnTo>
                    <a:lnTo>
                      <a:pt x="169" y="484"/>
                    </a:lnTo>
                    <a:lnTo>
                      <a:pt x="179" y="479"/>
                    </a:lnTo>
                    <a:lnTo>
                      <a:pt x="185" y="473"/>
                    </a:lnTo>
                    <a:lnTo>
                      <a:pt x="193" y="466"/>
                    </a:lnTo>
                    <a:lnTo>
                      <a:pt x="203" y="459"/>
                    </a:lnTo>
                    <a:lnTo>
                      <a:pt x="213" y="450"/>
                    </a:lnTo>
                    <a:lnTo>
                      <a:pt x="223" y="440"/>
                    </a:lnTo>
                    <a:lnTo>
                      <a:pt x="235" y="429"/>
                    </a:lnTo>
                    <a:lnTo>
                      <a:pt x="247" y="416"/>
                    </a:lnTo>
                    <a:lnTo>
                      <a:pt x="262" y="402"/>
                    </a:lnTo>
                    <a:lnTo>
                      <a:pt x="650" y="1"/>
                    </a:lnTo>
                    <a:lnTo>
                      <a:pt x="686" y="3"/>
                    </a:lnTo>
                    <a:lnTo>
                      <a:pt x="713" y="4"/>
                    </a:lnTo>
                    <a:lnTo>
                      <a:pt x="738" y="3"/>
                    </a:lnTo>
                    <a:lnTo>
                      <a:pt x="774" y="0"/>
                    </a:lnTo>
                    <a:lnTo>
                      <a:pt x="416" y="345"/>
                    </a:lnTo>
                    <a:lnTo>
                      <a:pt x="281" y="480"/>
                    </a:lnTo>
                    <a:lnTo>
                      <a:pt x="415" y="630"/>
                    </a:lnTo>
                    <a:lnTo>
                      <a:pt x="568" y="804"/>
                    </a:lnTo>
                    <a:lnTo>
                      <a:pt x="666" y="915"/>
                    </a:lnTo>
                    <a:lnTo>
                      <a:pt x="792" y="1073"/>
                    </a:lnTo>
                    <a:lnTo>
                      <a:pt x="792" y="1081"/>
                    </a:lnTo>
                    <a:lnTo>
                      <a:pt x="758" y="1078"/>
                    </a:lnTo>
                    <a:lnTo>
                      <a:pt x="747" y="1078"/>
                    </a:lnTo>
                    <a:lnTo>
                      <a:pt x="742" y="1077"/>
                    </a:lnTo>
                    <a:lnTo>
                      <a:pt x="733" y="1077"/>
                    </a:lnTo>
                    <a:lnTo>
                      <a:pt x="706" y="1075"/>
                    </a:lnTo>
                    <a:lnTo>
                      <a:pt x="666" y="1077"/>
                    </a:lnTo>
                    <a:lnTo>
                      <a:pt x="617" y="1081"/>
                    </a:lnTo>
                    <a:lnTo>
                      <a:pt x="589" y="1039"/>
                    </a:lnTo>
                    <a:lnTo>
                      <a:pt x="560" y="1001"/>
                    </a:lnTo>
                    <a:lnTo>
                      <a:pt x="535" y="967"/>
                    </a:lnTo>
                    <a:lnTo>
                      <a:pt x="509" y="937"/>
                    </a:lnTo>
                    <a:lnTo>
                      <a:pt x="166" y="535"/>
                    </a:lnTo>
                    <a:lnTo>
                      <a:pt x="161" y="531"/>
                    </a:lnTo>
                    <a:lnTo>
                      <a:pt x="155" y="529"/>
                    </a:lnTo>
                    <a:lnTo>
                      <a:pt x="149" y="526"/>
                    </a:lnTo>
                    <a:lnTo>
                      <a:pt x="143" y="526"/>
                    </a:lnTo>
                    <a:lnTo>
                      <a:pt x="139" y="528"/>
                    </a:lnTo>
                    <a:lnTo>
                      <a:pt x="139" y="529"/>
                    </a:lnTo>
                    <a:lnTo>
                      <a:pt x="138" y="53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2" name="Freeform 29"/>
              <p:cNvSpPr>
                <a:spLocks/>
              </p:cNvSpPr>
              <p:nvPr userDrawn="1"/>
            </p:nvSpPr>
            <p:spPr bwMode="auto">
              <a:xfrm>
                <a:off x="7668667" y="974712"/>
                <a:ext cx="66674" cy="80854"/>
              </a:xfrm>
              <a:custGeom>
                <a:avLst/>
                <a:gdLst>
                  <a:gd name="T0" fmla="*/ 1074 w 931"/>
                  <a:gd name="T1" fmla="*/ 51020 h 1122"/>
                  <a:gd name="T2" fmla="*/ 0 w 931"/>
                  <a:gd name="T3" fmla="*/ 42445 h 1122"/>
                  <a:gd name="T4" fmla="*/ 143 w 931"/>
                  <a:gd name="T5" fmla="*/ 35599 h 1122"/>
                  <a:gd name="T6" fmla="*/ 1003 w 931"/>
                  <a:gd name="T7" fmla="*/ 29906 h 1122"/>
                  <a:gd name="T8" fmla="*/ 2507 w 931"/>
                  <a:gd name="T9" fmla="*/ 24573 h 1122"/>
                  <a:gd name="T10" fmla="*/ 4798 w 931"/>
                  <a:gd name="T11" fmla="*/ 19673 h 1122"/>
                  <a:gd name="T12" fmla="*/ 7734 w 931"/>
                  <a:gd name="T13" fmla="*/ 15277 h 1122"/>
                  <a:gd name="T14" fmla="*/ 11172 w 931"/>
                  <a:gd name="T15" fmla="*/ 11458 h 1122"/>
                  <a:gd name="T16" fmla="*/ 15182 w 931"/>
                  <a:gd name="T17" fmla="*/ 8143 h 1122"/>
                  <a:gd name="T18" fmla="*/ 19694 w 931"/>
                  <a:gd name="T19" fmla="*/ 5405 h 1122"/>
                  <a:gd name="T20" fmla="*/ 24564 w 931"/>
                  <a:gd name="T21" fmla="*/ 3171 h 1122"/>
                  <a:gd name="T22" fmla="*/ 29864 w 931"/>
                  <a:gd name="T23" fmla="*/ 1513 h 1122"/>
                  <a:gd name="T24" fmla="*/ 35306 w 931"/>
                  <a:gd name="T25" fmla="*/ 432 h 1122"/>
                  <a:gd name="T26" fmla="*/ 40964 w 931"/>
                  <a:gd name="T27" fmla="*/ 0 h 1122"/>
                  <a:gd name="T28" fmla="*/ 48699 w 931"/>
                  <a:gd name="T29" fmla="*/ 288 h 1122"/>
                  <a:gd name="T30" fmla="*/ 57006 w 931"/>
                  <a:gd name="T31" fmla="*/ 1802 h 1122"/>
                  <a:gd name="T32" fmla="*/ 64884 w 931"/>
                  <a:gd name="T33" fmla="*/ 4396 h 1122"/>
                  <a:gd name="T34" fmla="*/ 64884 w 931"/>
                  <a:gd name="T35" fmla="*/ 11458 h 1122"/>
                  <a:gd name="T36" fmla="*/ 61947 w 931"/>
                  <a:gd name="T37" fmla="*/ 12323 h 1122"/>
                  <a:gd name="T38" fmla="*/ 56147 w 931"/>
                  <a:gd name="T39" fmla="*/ 8143 h 1122"/>
                  <a:gd name="T40" fmla="*/ 49558 w 931"/>
                  <a:gd name="T41" fmla="*/ 5405 h 1122"/>
                  <a:gd name="T42" fmla="*/ 44616 w 931"/>
                  <a:gd name="T43" fmla="*/ 4396 h 1122"/>
                  <a:gd name="T44" fmla="*/ 39603 w 931"/>
                  <a:gd name="T45" fmla="*/ 4324 h 1122"/>
                  <a:gd name="T46" fmla="*/ 35092 w 931"/>
                  <a:gd name="T47" fmla="*/ 4972 h 1122"/>
                  <a:gd name="T48" fmla="*/ 30795 w 931"/>
                  <a:gd name="T49" fmla="*/ 6197 h 1122"/>
                  <a:gd name="T50" fmla="*/ 26927 w 931"/>
                  <a:gd name="T51" fmla="*/ 7999 h 1122"/>
                  <a:gd name="T52" fmla="*/ 23490 w 931"/>
                  <a:gd name="T53" fmla="*/ 10377 h 1122"/>
                  <a:gd name="T54" fmla="*/ 20410 w 931"/>
                  <a:gd name="T55" fmla="*/ 13259 h 1122"/>
                  <a:gd name="T56" fmla="*/ 16615 w 931"/>
                  <a:gd name="T57" fmla="*/ 18520 h 1122"/>
                  <a:gd name="T58" fmla="*/ 13034 w 931"/>
                  <a:gd name="T59" fmla="*/ 26807 h 1122"/>
                  <a:gd name="T60" fmla="*/ 11244 w 931"/>
                  <a:gd name="T61" fmla="*/ 35815 h 1122"/>
                  <a:gd name="T62" fmla="*/ 11315 w 931"/>
                  <a:gd name="T63" fmla="*/ 45760 h 1122"/>
                  <a:gd name="T64" fmla="*/ 13106 w 931"/>
                  <a:gd name="T65" fmla="*/ 55128 h 1122"/>
                  <a:gd name="T66" fmla="*/ 16901 w 931"/>
                  <a:gd name="T67" fmla="*/ 63199 h 1122"/>
                  <a:gd name="T68" fmla="*/ 22344 w 931"/>
                  <a:gd name="T69" fmla="*/ 69468 h 1122"/>
                  <a:gd name="T70" fmla="*/ 27357 w 931"/>
                  <a:gd name="T71" fmla="*/ 72999 h 1122"/>
                  <a:gd name="T72" fmla="*/ 32943 w 931"/>
                  <a:gd name="T73" fmla="*/ 75305 h 1122"/>
                  <a:gd name="T74" fmla="*/ 41251 w 931"/>
                  <a:gd name="T75" fmla="*/ 76386 h 1122"/>
                  <a:gd name="T76" fmla="*/ 46693 w 931"/>
                  <a:gd name="T77" fmla="*/ 76026 h 1122"/>
                  <a:gd name="T78" fmla="*/ 51778 w 931"/>
                  <a:gd name="T79" fmla="*/ 74729 h 1122"/>
                  <a:gd name="T80" fmla="*/ 59942 w 931"/>
                  <a:gd name="T81" fmla="*/ 70981 h 1122"/>
                  <a:gd name="T82" fmla="*/ 65242 w 931"/>
                  <a:gd name="T83" fmla="*/ 67306 h 1122"/>
                  <a:gd name="T84" fmla="*/ 59083 w 931"/>
                  <a:gd name="T85" fmla="*/ 77323 h 1122"/>
                  <a:gd name="T86" fmla="*/ 50990 w 931"/>
                  <a:gd name="T87" fmla="*/ 79773 h 1122"/>
                  <a:gd name="T88" fmla="*/ 41967 w 931"/>
                  <a:gd name="T89" fmla="*/ 80854 h 1122"/>
                  <a:gd name="T90" fmla="*/ 33015 w 931"/>
                  <a:gd name="T91" fmla="*/ 80422 h 1122"/>
                  <a:gd name="T92" fmla="*/ 24994 w 931"/>
                  <a:gd name="T93" fmla="*/ 78692 h 1122"/>
                  <a:gd name="T94" fmla="*/ 17832 w 931"/>
                  <a:gd name="T95" fmla="*/ 75593 h 1122"/>
                  <a:gd name="T96" fmla="*/ 11960 w 931"/>
                  <a:gd name="T97" fmla="*/ 71198 h 1122"/>
                  <a:gd name="T98" fmla="*/ 7090 w 931"/>
                  <a:gd name="T99" fmla="*/ 65577 h 1122"/>
                  <a:gd name="T100" fmla="*/ 3438 w 931"/>
                  <a:gd name="T101" fmla="*/ 58803 h 1122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931" h="1122">
                    <a:moveTo>
                      <a:pt x="37" y="789"/>
                    </a:moveTo>
                    <a:lnTo>
                      <a:pt x="29" y="763"/>
                    </a:lnTo>
                    <a:lnTo>
                      <a:pt x="21" y="735"/>
                    </a:lnTo>
                    <a:lnTo>
                      <a:pt x="15" y="708"/>
                    </a:lnTo>
                    <a:lnTo>
                      <a:pt x="10" y="679"/>
                    </a:lnTo>
                    <a:lnTo>
                      <a:pt x="5" y="649"/>
                    </a:lnTo>
                    <a:lnTo>
                      <a:pt x="2" y="620"/>
                    </a:lnTo>
                    <a:lnTo>
                      <a:pt x="0" y="589"/>
                    </a:lnTo>
                    <a:lnTo>
                      <a:pt x="0" y="558"/>
                    </a:lnTo>
                    <a:lnTo>
                      <a:pt x="0" y="536"/>
                    </a:lnTo>
                    <a:lnTo>
                      <a:pt x="1" y="514"/>
                    </a:lnTo>
                    <a:lnTo>
                      <a:pt x="2" y="494"/>
                    </a:lnTo>
                    <a:lnTo>
                      <a:pt x="4" y="473"/>
                    </a:lnTo>
                    <a:lnTo>
                      <a:pt x="8" y="454"/>
                    </a:lnTo>
                    <a:lnTo>
                      <a:pt x="11" y="434"/>
                    </a:lnTo>
                    <a:lnTo>
                      <a:pt x="14" y="415"/>
                    </a:lnTo>
                    <a:lnTo>
                      <a:pt x="18" y="396"/>
                    </a:lnTo>
                    <a:lnTo>
                      <a:pt x="24" y="378"/>
                    </a:lnTo>
                    <a:lnTo>
                      <a:pt x="30" y="359"/>
                    </a:lnTo>
                    <a:lnTo>
                      <a:pt x="35" y="341"/>
                    </a:lnTo>
                    <a:lnTo>
                      <a:pt x="43" y="323"/>
                    </a:lnTo>
                    <a:lnTo>
                      <a:pt x="50" y="306"/>
                    </a:lnTo>
                    <a:lnTo>
                      <a:pt x="58" y="290"/>
                    </a:lnTo>
                    <a:lnTo>
                      <a:pt x="67" y="273"/>
                    </a:lnTo>
                    <a:lnTo>
                      <a:pt x="76" y="258"/>
                    </a:lnTo>
                    <a:lnTo>
                      <a:pt x="86" y="242"/>
                    </a:lnTo>
                    <a:lnTo>
                      <a:pt x="97" y="227"/>
                    </a:lnTo>
                    <a:lnTo>
                      <a:pt x="108" y="212"/>
                    </a:lnTo>
                    <a:lnTo>
                      <a:pt x="119" y="198"/>
                    </a:lnTo>
                    <a:lnTo>
                      <a:pt x="132" y="184"/>
                    </a:lnTo>
                    <a:lnTo>
                      <a:pt x="143" y="172"/>
                    </a:lnTo>
                    <a:lnTo>
                      <a:pt x="156" y="159"/>
                    </a:lnTo>
                    <a:lnTo>
                      <a:pt x="170" y="147"/>
                    </a:lnTo>
                    <a:lnTo>
                      <a:pt x="183" y="136"/>
                    </a:lnTo>
                    <a:lnTo>
                      <a:pt x="197" y="124"/>
                    </a:lnTo>
                    <a:lnTo>
                      <a:pt x="212" y="113"/>
                    </a:lnTo>
                    <a:lnTo>
                      <a:pt x="227" y="103"/>
                    </a:lnTo>
                    <a:lnTo>
                      <a:pt x="242" y="93"/>
                    </a:lnTo>
                    <a:lnTo>
                      <a:pt x="258" y="84"/>
                    </a:lnTo>
                    <a:lnTo>
                      <a:pt x="275" y="75"/>
                    </a:lnTo>
                    <a:lnTo>
                      <a:pt x="292" y="67"/>
                    </a:lnTo>
                    <a:lnTo>
                      <a:pt x="308" y="59"/>
                    </a:lnTo>
                    <a:lnTo>
                      <a:pt x="325" y="51"/>
                    </a:lnTo>
                    <a:lnTo>
                      <a:pt x="343" y="44"/>
                    </a:lnTo>
                    <a:lnTo>
                      <a:pt x="361" y="38"/>
                    </a:lnTo>
                    <a:lnTo>
                      <a:pt x="379" y="31"/>
                    </a:lnTo>
                    <a:lnTo>
                      <a:pt x="397" y="26"/>
                    </a:lnTo>
                    <a:lnTo>
                      <a:pt x="417" y="21"/>
                    </a:lnTo>
                    <a:lnTo>
                      <a:pt x="435" y="17"/>
                    </a:lnTo>
                    <a:lnTo>
                      <a:pt x="454" y="12"/>
                    </a:lnTo>
                    <a:lnTo>
                      <a:pt x="473" y="9"/>
                    </a:lnTo>
                    <a:lnTo>
                      <a:pt x="493" y="6"/>
                    </a:lnTo>
                    <a:lnTo>
                      <a:pt x="512" y="4"/>
                    </a:lnTo>
                    <a:lnTo>
                      <a:pt x="532" y="2"/>
                    </a:lnTo>
                    <a:lnTo>
                      <a:pt x="552" y="1"/>
                    </a:lnTo>
                    <a:lnTo>
                      <a:pt x="572" y="0"/>
                    </a:lnTo>
                    <a:lnTo>
                      <a:pt x="593" y="0"/>
                    </a:lnTo>
                    <a:lnTo>
                      <a:pt x="622" y="1"/>
                    </a:lnTo>
                    <a:lnTo>
                      <a:pt x="652" y="2"/>
                    </a:lnTo>
                    <a:lnTo>
                      <a:pt x="680" y="4"/>
                    </a:lnTo>
                    <a:lnTo>
                      <a:pt x="710" y="7"/>
                    </a:lnTo>
                    <a:lnTo>
                      <a:pt x="739" y="12"/>
                    </a:lnTo>
                    <a:lnTo>
                      <a:pt x="767" y="18"/>
                    </a:lnTo>
                    <a:lnTo>
                      <a:pt x="796" y="25"/>
                    </a:lnTo>
                    <a:lnTo>
                      <a:pt x="824" y="33"/>
                    </a:lnTo>
                    <a:lnTo>
                      <a:pt x="852" y="41"/>
                    </a:lnTo>
                    <a:lnTo>
                      <a:pt x="879" y="51"/>
                    </a:lnTo>
                    <a:lnTo>
                      <a:pt x="906" y="61"/>
                    </a:lnTo>
                    <a:lnTo>
                      <a:pt x="931" y="73"/>
                    </a:lnTo>
                    <a:lnTo>
                      <a:pt x="923" y="98"/>
                    </a:lnTo>
                    <a:lnTo>
                      <a:pt x="914" y="127"/>
                    </a:lnTo>
                    <a:lnTo>
                      <a:pt x="906" y="159"/>
                    </a:lnTo>
                    <a:lnTo>
                      <a:pt x="899" y="194"/>
                    </a:lnTo>
                    <a:lnTo>
                      <a:pt x="888" y="195"/>
                    </a:lnTo>
                    <a:lnTo>
                      <a:pt x="877" y="183"/>
                    </a:lnTo>
                    <a:lnTo>
                      <a:pt x="865" y="171"/>
                    </a:lnTo>
                    <a:lnTo>
                      <a:pt x="849" y="157"/>
                    </a:lnTo>
                    <a:lnTo>
                      <a:pt x="830" y="142"/>
                    </a:lnTo>
                    <a:lnTo>
                      <a:pt x="808" y="127"/>
                    </a:lnTo>
                    <a:lnTo>
                      <a:pt x="784" y="113"/>
                    </a:lnTo>
                    <a:lnTo>
                      <a:pt x="757" y="99"/>
                    </a:lnTo>
                    <a:lnTo>
                      <a:pt x="726" y="86"/>
                    </a:lnTo>
                    <a:lnTo>
                      <a:pt x="709" y="80"/>
                    </a:lnTo>
                    <a:lnTo>
                      <a:pt x="692" y="75"/>
                    </a:lnTo>
                    <a:lnTo>
                      <a:pt x="676" y="70"/>
                    </a:lnTo>
                    <a:lnTo>
                      <a:pt x="658" y="67"/>
                    </a:lnTo>
                    <a:lnTo>
                      <a:pt x="641" y="63"/>
                    </a:lnTo>
                    <a:lnTo>
                      <a:pt x="623" y="61"/>
                    </a:lnTo>
                    <a:lnTo>
                      <a:pt x="605" y="60"/>
                    </a:lnTo>
                    <a:lnTo>
                      <a:pt x="587" y="59"/>
                    </a:lnTo>
                    <a:lnTo>
                      <a:pt x="570" y="59"/>
                    </a:lnTo>
                    <a:lnTo>
                      <a:pt x="553" y="60"/>
                    </a:lnTo>
                    <a:lnTo>
                      <a:pt x="537" y="61"/>
                    </a:lnTo>
                    <a:lnTo>
                      <a:pt x="520" y="63"/>
                    </a:lnTo>
                    <a:lnTo>
                      <a:pt x="504" y="65"/>
                    </a:lnTo>
                    <a:lnTo>
                      <a:pt x="490" y="69"/>
                    </a:lnTo>
                    <a:lnTo>
                      <a:pt x="474" y="72"/>
                    </a:lnTo>
                    <a:lnTo>
                      <a:pt x="459" y="76"/>
                    </a:lnTo>
                    <a:lnTo>
                      <a:pt x="444" y="80"/>
                    </a:lnTo>
                    <a:lnTo>
                      <a:pt x="430" y="86"/>
                    </a:lnTo>
                    <a:lnTo>
                      <a:pt x="417" y="91"/>
                    </a:lnTo>
                    <a:lnTo>
                      <a:pt x="403" y="97"/>
                    </a:lnTo>
                    <a:lnTo>
                      <a:pt x="389" y="104"/>
                    </a:lnTo>
                    <a:lnTo>
                      <a:pt x="376" y="111"/>
                    </a:lnTo>
                    <a:lnTo>
                      <a:pt x="364" y="119"/>
                    </a:lnTo>
                    <a:lnTo>
                      <a:pt x="352" y="126"/>
                    </a:lnTo>
                    <a:lnTo>
                      <a:pt x="339" y="134"/>
                    </a:lnTo>
                    <a:lnTo>
                      <a:pt x="328" y="144"/>
                    </a:lnTo>
                    <a:lnTo>
                      <a:pt x="317" y="154"/>
                    </a:lnTo>
                    <a:lnTo>
                      <a:pt x="306" y="163"/>
                    </a:lnTo>
                    <a:lnTo>
                      <a:pt x="296" y="174"/>
                    </a:lnTo>
                    <a:lnTo>
                      <a:pt x="285" y="184"/>
                    </a:lnTo>
                    <a:lnTo>
                      <a:pt x="276" y="195"/>
                    </a:lnTo>
                    <a:lnTo>
                      <a:pt x="266" y="207"/>
                    </a:lnTo>
                    <a:lnTo>
                      <a:pt x="248" y="231"/>
                    </a:lnTo>
                    <a:lnTo>
                      <a:pt x="232" y="257"/>
                    </a:lnTo>
                    <a:lnTo>
                      <a:pt x="217" y="283"/>
                    </a:lnTo>
                    <a:lnTo>
                      <a:pt x="204" y="313"/>
                    </a:lnTo>
                    <a:lnTo>
                      <a:pt x="192" y="341"/>
                    </a:lnTo>
                    <a:lnTo>
                      <a:pt x="182" y="372"/>
                    </a:lnTo>
                    <a:lnTo>
                      <a:pt x="174" y="402"/>
                    </a:lnTo>
                    <a:lnTo>
                      <a:pt x="167" y="434"/>
                    </a:lnTo>
                    <a:lnTo>
                      <a:pt x="161" y="466"/>
                    </a:lnTo>
                    <a:lnTo>
                      <a:pt x="157" y="497"/>
                    </a:lnTo>
                    <a:lnTo>
                      <a:pt x="155" y="530"/>
                    </a:lnTo>
                    <a:lnTo>
                      <a:pt x="154" y="564"/>
                    </a:lnTo>
                    <a:lnTo>
                      <a:pt x="155" y="600"/>
                    </a:lnTo>
                    <a:lnTo>
                      <a:pt x="158" y="635"/>
                    </a:lnTo>
                    <a:lnTo>
                      <a:pt x="162" y="669"/>
                    </a:lnTo>
                    <a:lnTo>
                      <a:pt x="168" y="702"/>
                    </a:lnTo>
                    <a:lnTo>
                      <a:pt x="175" y="734"/>
                    </a:lnTo>
                    <a:lnTo>
                      <a:pt x="183" y="765"/>
                    </a:lnTo>
                    <a:lnTo>
                      <a:pt x="194" y="795"/>
                    </a:lnTo>
                    <a:lnTo>
                      <a:pt x="206" y="824"/>
                    </a:lnTo>
                    <a:lnTo>
                      <a:pt x="221" y="851"/>
                    </a:lnTo>
                    <a:lnTo>
                      <a:pt x="236" y="877"/>
                    </a:lnTo>
                    <a:lnTo>
                      <a:pt x="253" y="902"/>
                    </a:lnTo>
                    <a:lnTo>
                      <a:pt x="271" y="924"/>
                    </a:lnTo>
                    <a:lnTo>
                      <a:pt x="290" y="945"/>
                    </a:lnTo>
                    <a:lnTo>
                      <a:pt x="312" y="964"/>
                    </a:lnTo>
                    <a:lnTo>
                      <a:pt x="333" y="983"/>
                    </a:lnTo>
                    <a:lnTo>
                      <a:pt x="357" y="998"/>
                    </a:lnTo>
                    <a:lnTo>
                      <a:pt x="369" y="1006"/>
                    </a:lnTo>
                    <a:lnTo>
                      <a:pt x="382" y="1013"/>
                    </a:lnTo>
                    <a:lnTo>
                      <a:pt x="393" y="1020"/>
                    </a:lnTo>
                    <a:lnTo>
                      <a:pt x="407" y="1026"/>
                    </a:lnTo>
                    <a:lnTo>
                      <a:pt x="432" y="1037"/>
                    </a:lnTo>
                    <a:lnTo>
                      <a:pt x="460" y="1045"/>
                    </a:lnTo>
                    <a:lnTo>
                      <a:pt x="487" y="1052"/>
                    </a:lnTo>
                    <a:lnTo>
                      <a:pt x="516" y="1056"/>
                    </a:lnTo>
                    <a:lnTo>
                      <a:pt x="546" y="1059"/>
                    </a:lnTo>
                    <a:lnTo>
                      <a:pt x="576" y="1060"/>
                    </a:lnTo>
                    <a:lnTo>
                      <a:pt x="596" y="1060"/>
                    </a:lnTo>
                    <a:lnTo>
                      <a:pt x="615" y="1059"/>
                    </a:lnTo>
                    <a:lnTo>
                      <a:pt x="633" y="1057"/>
                    </a:lnTo>
                    <a:lnTo>
                      <a:pt x="652" y="1055"/>
                    </a:lnTo>
                    <a:lnTo>
                      <a:pt x="670" y="1050"/>
                    </a:lnTo>
                    <a:lnTo>
                      <a:pt x="688" y="1047"/>
                    </a:lnTo>
                    <a:lnTo>
                      <a:pt x="706" y="1042"/>
                    </a:lnTo>
                    <a:lnTo>
                      <a:pt x="723" y="1037"/>
                    </a:lnTo>
                    <a:lnTo>
                      <a:pt x="756" y="1025"/>
                    </a:lnTo>
                    <a:lnTo>
                      <a:pt x="786" y="1012"/>
                    </a:lnTo>
                    <a:lnTo>
                      <a:pt x="813" y="998"/>
                    </a:lnTo>
                    <a:lnTo>
                      <a:pt x="837" y="985"/>
                    </a:lnTo>
                    <a:lnTo>
                      <a:pt x="858" y="971"/>
                    </a:lnTo>
                    <a:lnTo>
                      <a:pt x="877" y="957"/>
                    </a:lnTo>
                    <a:lnTo>
                      <a:pt x="895" y="944"/>
                    </a:lnTo>
                    <a:lnTo>
                      <a:pt x="911" y="934"/>
                    </a:lnTo>
                    <a:lnTo>
                      <a:pt x="903" y="1031"/>
                    </a:lnTo>
                    <a:lnTo>
                      <a:pt x="878" y="1046"/>
                    </a:lnTo>
                    <a:lnTo>
                      <a:pt x="853" y="1060"/>
                    </a:lnTo>
                    <a:lnTo>
                      <a:pt x="825" y="1073"/>
                    </a:lnTo>
                    <a:lnTo>
                      <a:pt x="797" y="1084"/>
                    </a:lnTo>
                    <a:lnTo>
                      <a:pt x="770" y="1093"/>
                    </a:lnTo>
                    <a:lnTo>
                      <a:pt x="742" y="1100"/>
                    </a:lnTo>
                    <a:lnTo>
                      <a:pt x="712" y="1107"/>
                    </a:lnTo>
                    <a:lnTo>
                      <a:pt x="681" y="1112"/>
                    </a:lnTo>
                    <a:lnTo>
                      <a:pt x="650" y="1116"/>
                    </a:lnTo>
                    <a:lnTo>
                      <a:pt x="618" y="1119"/>
                    </a:lnTo>
                    <a:lnTo>
                      <a:pt x="586" y="1122"/>
                    </a:lnTo>
                    <a:lnTo>
                      <a:pt x="554" y="1122"/>
                    </a:lnTo>
                    <a:lnTo>
                      <a:pt x="522" y="1122"/>
                    </a:lnTo>
                    <a:lnTo>
                      <a:pt x="492" y="1119"/>
                    </a:lnTo>
                    <a:lnTo>
                      <a:pt x="461" y="1116"/>
                    </a:lnTo>
                    <a:lnTo>
                      <a:pt x="431" y="1112"/>
                    </a:lnTo>
                    <a:lnTo>
                      <a:pt x="403" y="1107"/>
                    </a:lnTo>
                    <a:lnTo>
                      <a:pt x="375" y="1099"/>
                    </a:lnTo>
                    <a:lnTo>
                      <a:pt x="349" y="1092"/>
                    </a:lnTo>
                    <a:lnTo>
                      <a:pt x="323" y="1082"/>
                    </a:lnTo>
                    <a:lnTo>
                      <a:pt x="298" y="1073"/>
                    </a:lnTo>
                    <a:lnTo>
                      <a:pt x="274" y="1061"/>
                    </a:lnTo>
                    <a:lnTo>
                      <a:pt x="249" y="1049"/>
                    </a:lnTo>
                    <a:lnTo>
                      <a:pt x="227" y="1036"/>
                    </a:lnTo>
                    <a:lnTo>
                      <a:pt x="206" y="1021"/>
                    </a:lnTo>
                    <a:lnTo>
                      <a:pt x="186" y="1005"/>
                    </a:lnTo>
                    <a:lnTo>
                      <a:pt x="167" y="988"/>
                    </a:lnTo>
                    <a:lnTo>
                      <a:pt x="147" y="970"/>
                    </a:lnTo>
                    <a:lnTo>
                      <a:pt x="130" y="951"/>
                    </a:lnTo>
                    <a:lnTo>
                      <a:pt x="115" y="932"/>
                    </a:lnTo>
                    <a:lnTo>
                      <a:pt x="99" y="910"/>
                    </a:lnTo>
                    <a:lnTo>
                      <a:pt x="85" y="888"/>
                    </a:lnTo>
                    <a:lnTo>
                      <a:pt x="71" y="865"/>
                    </a:lnTo>
                    <a:lnTo>
                      <a:pt x="58" y="841"/>
                    </a:lnTo>
                    <a:lnTo>
                      <a:pt x="48" y="816"/>
                    </a:lnTo>
                    <a:lnTo>
                      <a:pt x="37" y="78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3" name="Freeform 30"/>
              <p:cNvSpPr>
                <a:spLocks noEditPoints="1"/>
              </p:cNvSpPr>
              <p:nvPr userDrawn="1"/>
            </p:nvSpPr>
            <p:spPr bwMode="auto">
              <a:xfrm>
                <a:off x="7609930" y="974712"/>
                <a:ext cx="49213" cy="79269"/>
              </a:xfrm>
              <a:custGeom>
                <a:avLst/>
                <a:gdLst>
                  <a:gd name="T0" fmla="*/ 20029 w 688"/>
                  <a:gd name="T1" fmla="*/ 4404 h 1080"/>
                  <a:gd name="T2" fmla="*/ 9943 w 688"/>
                  <a:gd name="T3" fmla="*/ 4404 h 1080"/>
                  <a:gd name="T4" fmla="*/ 15451 w 688"/>
                  <a:gd name="T5" fmla="*/ 38534 h 1080"/>
                  <a:gd name="T6" fmla="*/ 17597 w 688"/>
                  <a:gd name="T7" fmla="*/ 38313 h 1080"/>
                  <a:gd name="T8" fmla="*/ 20243 w 688"/>
                  <a:gd name="T9" fmla="*/ 38240 h 1080"/>
                  <a:gd name="T10" fmla="*/ 23748 w 688"/>
                  <a:gd name="T11" fmla="*/ 37873 h 1080"/>
                  <a:gd name="T12" fmla="*/ 27325 w 688"/>
                  <a:gd name="T13" fmla="*/ 36845 h 1080"/>
                  <a:gd name="T14" fmla="*/ 30544 w 688"/>
                  <a:gd name="T15" fmla="*/ 35231 h 1080"/>
                  <a:gd name="T16" fmla="*/ 33333 w 688"/>
                  <a:gd name="T17" fmla="*/ 33176 h 1080"/>
                  <a:gd name="T18" fmla="*/ 35551 w 688"/>
                  <a:gd name="T19" fmla="*/ 30680 h 1080"/>
                  <a:gd name="T20" fmla="*/ 37196 w 688"/>
                  <a:gd name="T21" fmla="*/ 27744 h 1080"/>
                  <a:gd name="T22" fmla="*/ 38340 w 688"/>
                  <a:gd name="T23" fmla="*/ 24441 h 1080"/>
                  <a:gd name="T24" fmla="*/ 38841 w 688"/>
                  <a:gd name="T25" fmla="*/ 20771 h 1080"/>
                  <a:gd name="T26" fmla="*/ 38770 w 688"/>
                  <a:gd name="T27" fmla="*/ 17615 h 1080"/>
                  <a:gd name="T28" fmla="*/ 38412 w 688"/>
                  <a:gd name="T29" fmla="*/ 14900 h 1080"/>
                  <a:gd name="T30" fmla="*/ 37554 w 688"/>
                  <a:gd name="T31" fmla="*/ 12331 h 1080"/>
                  <a:gd name="T32" fmla="*/ 36266 w 688"/>
                  <a:gd name="T33" fmla="*/ 10055 h 1080"/>
                  <a:gd name="T34" fmla="*/ 34692 w 688"/>
                  <a:gd name="T35" fmla="*/ 8074 h 1080"/>
                  <a:gd name="T36" fmla="*/ 32689 w 688"/>
                  <a:gd name="T37" fmla="*/ 6532 h 1080"/>
                  <a:gd name="T38" fmla="*/ 30186 w 688"/>
                  <a:gd name="T39" fmla="*/ 5431 h 1080"/>
                  <a:gd name="T40" fmla="*/ 27182 w 688"/>
                  <a:gd name="T41" fmla="*/ 4771 h 1080"/>
                  <a:gd name="T42" fmla="*/ 25107 w 688"/>
                  <a:gd name="T43" fmla="*/ 4624 h 1080"/>
                  <a:gd name="T44" fmla="*/ 22174 w 688"/>
                  <a:gd name="T45" fmla="*/ 43011 h 1080"/>
                  <a:gd name="T46" fmla="*/ 19456 w 688"/>
                  <a:gd name="T47" fmla="*/ 43158 h 1080"/>
                  <a:gd name="T48" fmla="*/ 17167 w 688"/>
                  <a:gd name="T49" fmla="*/ 43158 h 1080"/>
                  <a:gd name="T50" fmla="*/ 15737 w 688"/>
                  <a:gd name="T51" fmla="*/ 43011 h 1080"/>
                  <a:gd name="T52" fmla="*/ 13090 w 688"/>
                  <a:gd name="T53" fmla="*/ 42864 h 1080"/>
                  <a:gd name="T54" fmla="*/ 7940 w 688"/>
                  <a:gd name="T55" fmla="*/ 79049 h 1080"/>
                  <a:gd name="T56" fmla="*/ 5007 w 688"/>
                  <a:gd name="T57" fmla="*/ 78829 h 1080"/>
                  <a:gd name="T58" fmla="*/ 0 w 688"/>
                  <a:gd name="T59" fmla="*/ 0 h 1080"/>
                  <a:gd name="T60" fmla="*/ 25322 w 688"/>
                  <a:gd name="T61" fmla="*/ 73 h 1080"/>
                  <a:gd name="T62" fmla="*/ 31974 w 688"/>
                  <a:gd name="T63" fmla="*/ 734 h 1080"/>
                  <a:gd name="T64" fmla="*/ 37410 w 688"/>
                  <a:gd name="T65" fmla="*/ 1762 h 1080"/>
                  <a:gd name="T66" fmla="*/ 41631 w 688"/>
                  <a:gd name="T67" fmla="*/ 3450 h 1080"/>
                  <a:gd name="T68" fmla="*/ 44850 w 688"/>
                  <a:gd name="T69" fmla="*/ 5798 h 1080"/>
                  <a:gd name="T70" fmla="*/ 47139 w 688"/>
                  <a:gd name="T71" fmla="*/ 8808 h 1080"/>
                  <a:gd name="T72" fmla="*/ 48569 w 688"/>
                  <a:gd name="T73" fmla="*/ 12624 h 1080"/>
                  <a:gd name="T74" fmla="*/ 49213 w 688"/>
                  <a:gd name="T75" fmla="*/ 17248 h 1080"/>
                  <a:gd name="T76" fmla="*/ 48998 w 688"/>
                  <a:gd name="T77" fmla="*/ 22313 h 1080"/>
                  <a:gd name="T78" fmla="*/ 48212 w 688"/>
                  <a:gd name="T79" fmla="*/ 26717 h 1080"/>
                  <a:gd name="T80" fmla="*/ 46638 w 688"/>
                  <a:gd name="T81" fmla="*/ 30533 h 1080"/>
                  <a:gd name="T82" fmla="*/ 44277 w 688"/>
                  <a:gd name="T83" fmla="*/ 33763 h 1080"/>
                  <a:gd name="T84" fmla="*/ 41130 w 688"/>
                  <a:gd name="T85" fmla="*/ 36478 h 1080"/>
                  <a:gd name="T86" fmla="*/ 37267 w 688"/>
                  <a:gd name="T87" fmla="*/ 38754 h 1080"/>
                  <a:gd name="T88" fmla="*/ 32689 w 688"/>
                  <a:gd name="T89" fmla="*/ 40589 h 1080"/>
                  <a:gd name="T90" fmla="*/ 27110 w 688"/>
                  <a:gd name="T91" fmla="*/ 42130 h 1080"/>
                  <a:gd name="T92" fmla="*/ 23891 w 688"/>
                  <a:gd name="T93" fmla="*/ 42864 h 1080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0" t="0" r="r" b="b"/>
                <a:pathLst>
                  <a:path w="688" h="1080">
                    <a:moveTo>
                      <a:pt x="319" y="61"/>
                    </a:moveTo>
                    <a:lnTo>
                      <a:pt x="299" y="61"/>
                    </a:lnTo>
                    <a:lnTo>
                      <a:pt x="280" y="60"/>
                    </a:lnTo>
                    <a:lnTo>
                      <a:pt x="262" y="60"/>
                    </a:lnTo>
                    <a:lnTo>
                      <a:pt x="244" y="60"/>
                    </a:lnTo>
                    <a:lnTo>
                      <a:pt x="139" y="60"/>
                    </a:lnTo>
                    <a:lnTo>
                      <a:pt x="139" y="521"/>
                    </a:lnTo>
                    <a:lnTo>
                      <a:pt x="211" y="525"/>
                    </a:lnTo>
                    <a:lnTo>
                      <a:pt x="216" y="525"/>
                    </a:lnTo>
                    <a:lnTo>
                      <a:pt x="222" y="524"/>
                    </a:lnTo>
                    <a:lnTo>
                      <a:pt x="233" y="523"/>
                    </a:lnTo>
                    <a:lnTo>
                      <a:pt x="246" y="522"/>
                    </a:lnTo>
                    <a:lnTo>
                      <a:pt x="260" y="522"/>
                    </a:lnTo>
                    <a:lnTo>
                      <a:pt x="272" y="522"/>
                    </a:lnTo>
                    <a:lnTo>
                      <a:pt x="283" y="521"/>
                    </a:lnTo>
                    <a:lnTo>
                      <a:pt x="293" y="521"/>
                    </a:lnTo>
                    <a:lnTo>
                      <a:pt x="313" y="519"/>
                    </a:lnTo>
                    <a:lnTo>
                      <a:pt x="332" y="516"/>
                    </a:lnTo>
                    <a:lnTo>
                      <a:pt x="350" y="513"/>
                    </a:lnTo>
                    <a:lnTo>
                      <a:pt x="367" y="507"/>
                    </a:lnTo>
                    <a:lnTo>
                      <a:pt x="382" y="502"/>
                    </a:lnTo>
                    <a:lnTo>
                      <a:pt x="398" y="496"/>
                    </a:lnTo>
                    <a:lnTo>
                      <a:pt x="413" y="488"/>
                    </a:lnTo>
                    <a:lnTo>
                      <a:pt x="427" y="480"/>
                    </a:lnTo>
                    <a:lnTo>
                      <a:pt x="441" y="471"/>
                    </a:lnTo>
                    <a:lnTo>
                      <a:pt x="453" y="462"/>
                    </a:lnTo>
                    <a:lnTo>
                      <a:pt x="466" y="452"/>
                    </a:lnTo>
                    <a:lnTo>
                      <a:pt x="477" y="442"/>
                    </a:lnTo>
                    <a:lnTo>
                      <a:pt x="487" y="430"/>
                    </a:lnTo>
                    <a:lnTo>
                      <a:pt x="497" y="418"/>
                    </a:lnTo>
                    <a:lnTo>
                      <a:pt x="505" y="406"/>
                    </a:lnTo>
                    <a:lnTo>
                      <a:pt x="514" y="392"/>
                    </a:lnTo>
                    <a:lnTo>
                      <a:pt x="520" y="378"/>
                    </a:lnTo>
                    <a:lnTo>
                      <a:pt x="527" y="363"/>
                    </a:lnTo>
                    <a:lnTo>
                      <a:pt x="532" y="348"/>
                    </a:lnTo>
                    <a:lnTo>
                      <a:pt x="536" y="333"/>
                    </a:lnTo>
                    <a:lnTo>
                      <a:pt x="539" y="317"/>
                    </a:lnTo>
                    <a:lnTo>
                      <a:pt x="542" y="300"/>
                    </a:lnTo>
                    <a:lnTo>
                      <a:pt x="543" y="283"/>
                    </a:lnTo>
                    <a:lnTo>
                      <a:pt x="543" y="266"/>
                    </a:lnTo>
                    <a:lnTo>
                      <a:pt x="543" y="254"/>
                    </a:lnTo>
                    <a:lnTo>
                      <a:pt x="542" y="240"/>
                    </a:lnTo>
                    <a:lnTo>
                      <a:pt x="541" y="227"/>
                    </a:lnTo>
                    <a:lnTo>
                      <a:pt x="539" y="216"/>
                    </a:lnTo>
                    <a:lnTo>
                      <a:pt x="537" y="203"/>
                    </a:lnTo>
                    <a:lnTo>
                      <a:pt x="534" y="191"/>
                    </a:lnTo>
                    <a:lnTo>
                      <a:pt x="530" y="179"/>
                    </a:lnTo>
                    <a:lnTo>
                      <a:pt x="525" y="168"/>
                    </a:lnTo>
                    <a:lnTo>
                      <a:pt x="520" y="157"/>
                    </a:lnTo>
                    <a:lnTo>
                      <a:pt x="514" y="147"/>
                    </a:lnTo>
                    <a:lnTo>
                      <a:pt x="507" y="137"/>
                    </a:lnTo>
                    <a:lnTo>
                      <a:pt x="501" y="127"/>
                    </a:lnTo>
                    <a:lnTo>
                      <a:pt x="493" y="119"/>
                    </a:lnTo>
                    <a:lnTo>
                      <a:pt x="485" y="110"/>
                    </a:lnTo>
                    <a:lnTo>
                      <a:pt x="476" y="103"/>
                    </a:lnTo>
                    <a:lnTo>
                      <a:pt x="466" y="96"/>
                    </a:lnTo>
                    <a:lnTo>
                      <a:pt x="457" y="89"/>
                    </a:lnTo>
                    <a:lnTo>
                      <a:pt x="445" y="84"/>
                    </a:lnTo>
                    <a:lnTo>
                      <a:pt x="434" y="79"/>
                    </a:lnTo>
                    <a:lnTo>
                      <a:pt x="422" y="74"/>
                    </a:lnTo>
                    <a:lnTo>
                      <a:pt x="409" y="70"/>
                    </a:lnTo>
                    <a:lnTo>
                      <a:pt x="395" y="67"/>
                    </a:lnTo>
                    <a:lnTo>
                      <a:pt x="380" y="65"/>
                    </a:lnTo>
                    <a:lnTo>
                      <a:pt x="365" y="64"/>
                    </a:lnTo>
                    <a:lnTo>
                      <a:pt x="360" y="63"/>
                    </a:lnTo>
                    <a:lnTo>
                      <a:pt x="351" y="63"/>
                    </a:lnTo>
                    <a:lnTo>
                      <a:pt x="337" y="62"/>
                    </a:lnTo>
                    <a:lnTo>
                      <a:pt x="319" y="61"/>
                    </a:lnTo>
                    <a:close/>
                    <a:moveTo>
                      <a:pt x="310" y="586"/>
                    </a:moveTo>
                    <a:lnTo>
                      <a:pt x="298" y="587"/>
                    </a:lnTo>
                    <a:lnTo>
                      <a:pt x="285" y="588"/>
                    </a:lnTo>
                    <a:lnTo>
                      <a:pt x="272" y="588"/>
                    </a:lnTo>
                    <a:lnTo>
                      <a:pt x="260" y="588"/>
                    </a:lnTo>
                    <a:lnTo>
                      <a:pt x="246" y="588"/>
                    </a:lnTo>
                    <a:lnTo>
                      <a:pt x="240" y="588"/>
                    </a:lnTo>
                    <a:lnTo>
                      <a:pt x="233" y="587"/>
                    </a:lnTo>
                    <a:lnTo>
                      <a:pt x="226" y="587"/>
                    </a:lnTo>
                    <a:lnTo>
                      <a:pt x="220" y="586"/>
                    </a:lnTo>
                    <a:lnTo>
                      <a:pt x="195" y="586"/>
                    </a:lnTo>
                    <a:lnTo>
                      <a:pt x="188" y="584"/>
                    </a:lnTo>
                    <a:lnTo>
                      <a:pt x="183" y="584"/>
                    </a:lnTo>
                    <a:lnTo>
                      <a:pt x="139" y="584"/>
                    </a:lnTo>
                    <a:lnTo>
                      <a:pt x="139" y="1080"/>
                    </a:lnTo>
                    <a:lnTo>
                      <a:pt x="111" y="1077"/>
                    </a:lnTo>
                    <a:lnTo>
                      <a:pt x="99" y="1076"/>
                    </a:lnTo>
                    <a:lnTo>
                      <a:pt x="91" y="1076"/>
                    </a:lnTo>
                    <a:lnTo>
                      <a:pt x="70" y="1074"/>
                    </a:lnTo>
                    <a:lnTo>
                      <a:pt x="38" y="1076"/>
                    </a:lnTo>
                    <a:lnTo>
                      <a:pt x="0" y="1080"/>
                    </a:lnTo>
                    <a:lnTo>
                      <a:pt x="0" y="0"/>
                    </a:lnTo>
                    <a:lnTo>
                      <a:pt x="282" y="0"/>
                    </a:lnTo>
                    <a:lnTo>
                      <a:pt x="319" y="0"/>
                    </a:lnTo>
                    <a:lnTo>
                      <a:pt x="354" y="1"/>
                    </a:lnTo>
                    <a:lnTo>
                      <a:pt x="387" y="3"/>
                    </a:lnTo>
                    <a:lnTo>
                      <a:pt x="417" y="5"/>
                    </a:lnTo>
                    <a:lnTo>
                      <a:pt x="447" y="10"/>
                    </a:lnTo>
                    <a:lnTo>
                      <a:pt x="475" y="13"/>
                    </a:lnTo>
                    <a:lnTo>
                      <a:pt x="500" y="18"/>
                    </a:lnTo>
                    <a:lnTo>
                      <a:pt x="523" y="24"/>
                    </a:lnTo>
                    <a:lnTo>
                      <a:pt x="545" y="31"/>
                    </a:lnTo>
                    <a:lnTo>
                      <a:pt x="564" y="38"/>
                    </a:lnTo>
                    <a:lnTo>
                      <a:pt x="582" y="47"/>
                    </a:lnTo>
                    <a:lnTo>
                      <a:pt x="599" y="56"/>
                    </a:lnTo>
                    <a:lnTo>
                      <a:pt x="613" y="67"/>
                    </a:lnTo>
                    <a:lnTo>
                      <a:pt x="627" y="79"/>
                    </a:lnTo>
                    <a:lnTo>
                      <a:pt x="640" y="91"/>
                    </a:lnTo>
                    <a:lnTo>
                      <a:pt x="650" y="104"/>
                    </a:lnTo>
                    <a:lnTo>
                      <a:pt x="659" y="120"/>
                    </a:lnTo>
                    <a:lnTo>
                      <a:pt x="667" y="136"/>
                    </a:lnTo>
                    <a:lnTo>
                      <a:pt x="674" y="153"/>
                    </a:lnTo>
                    <a:lnTo>
                      <a:pt x="679" y="172"/>
                    </a:lnTo>
                    <a:lnTo>
                      <a:pt x="683" y="192"/>
                    </a:lnTo>
                    <a:lnTo>
                      <a:pt x="685" y="212"/>
                    </a:lnTo>
                    <a:lnTo>
                      <a:pt x="688" y="235"/>
                    </a:lnTo>
                    <a:lnTo>
                      <a:pt x="688" y="258"/>
                    </a:lnTo>
                    <a:lnTo>
                      <a:pt x="688" y="281"/>
                    </a:lnTo>
                    <a:lnTo>
                      <a:pt x="685" y="304"/>
                    </a:lnTo>
                    <a:lnTo>
                      <a:pt x="683" y="325"/>
                    </a:lnTo>
                    <a:lnTo>
                      <a:pt x="679" y="345"/>
                    </a:lnTo>
                    <a:lnTo>
                      <a:pt x="674" y="364"/>
                    </a:lnTo>
                    <a:lnTo>
                      <a:pt x="667" y="382"/>
                    </a:lnTo>
                    <a:lnTo>
                      <a:pt x="660" y="400"/>
                    </a:lnTo>
                    <a:lnTo>
                      <a:pt x="652" y="416"/>
                    </a:lnTo>
                    <a:lnTo>
                      <a:pt x="642" y="431"/>
                    </a:lnTo>
                    <a:lnTo>
                      <a:pt x="630" y="446"/>
                    </a:lnTo>
                    <a:lnTo>
                      <a:pt x="619" y="460"/>
                    </a:lnTo>
                    <a:lnTo>
                      <a:pt x="605" y="473"/>
                    </a:lnTo>
                    <a:lnTo>
                      <a:pt x="590" y="485"/>
                    </a:lnTo>
                    <a:lnTo>
                      <a:pt x="575" y="497"/>
                    </a:lnTo>
                    <a:lnTo>
                      <a:pt x="558" y="507"/>
                    </a:lnTo>
                    <a:lnTo>
                      <a:pt x="540" y="518"/>
                    </a:lnTo>
                    <a:lnTo>
                      <a:pt x="521" y="528"/>
                    </a:lnTo>
                    <a:lnTo>
                      <a:pt x="501" y="537"/>
                    </a:lnTo>
                    <a:lnTo>
                      <a:pt x="480" y="546"/>
                    </a:lnTo>
                    <a:lnTo>
                      <a:pt x="457" y="553"/>
                    </a:lnTo>
                    <a:lnTo>
                      <a:pt x="432" y="560"/>
                    </a:lnTo>
                    <a:lnTo>
                      <a:pt x="407" y="568"/>
                    </a:lnTo>
                    <a:lnTo>
                      <a:pt x="379" y="574"/>
                    </a:lnTo>
                    <a:lnTo>
                      <a:pt x="351" y="580"/>
                    </a:lnTo>
                    <a:lnTo>
                      <a:pt x="343" y="582"/>
                    </a:lnTo>
                    <a:lnTo>
                      <a:pt x="334" y="584"/>
                    </a:lnTo>
                    <a:lnTo>
                      <a:pt x="323" y="585"/>
                    </a:lnTo>
                    <a:lnTo>
                      <a:pt x="310" y="58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4" name="Freeform 31"/>
              <p:cNvSpPr>
                <a:spLocks noEditPoints="1"/>
              </p:cNvSpPr>
              <p:nvPr userDrawn="1"/>
            </p:nvSpPr>
            <p:spPr bwMode="auto">
              <a:xfrm>
                <a:off x="7532143" y="974712"/>
                <a:ext cx="57149" cy="79269"/>
              </a:xfrm>
              <a:custGeom>
                <a:avLst/>
                <a:gdLst>
                  <a:gd name="T0" fmla="*/ 14667 w 791"/>
                  <a:gd name="T1" fmla="*/ 3740 h 1081"/>
                  <a:gd name="T2" fmla="*/ 16473 w 791"/>
                  <a:gd name="T3" fmla="*/ 2787 h 1081"/>
                  <a:gd name="T4" fmla="*/ 18424 w 791"/>
                  <a:gd name="T5" fmla="*/ 2053 h 1081"/>
                  <a:gd name="T6" fmla="*/ 20591 w 791"/>
                  <a:gd name="T7" fmla="*/ 1320 h 1081"/>
                  <a:gd name="T8" fmla="*/ 22975 w 791"/>
                  <a:gd name="T9" fmla="*/ 807 h 1081"/>
                  <a:gd name="T10" fmla="*/ 25648 w 791"/>
                  <a:gd name="T11" fmla="*/ 367 h 1081"/>
                  <a:gd name="T12" fmla="*/ 29911 w 791"/>
                  <a:gd name="T13" fmla="*/ 73 h 1081"/>
                  <a:gd name="T14" fmla="*/ 57149 w 791"/>
                  <a:gd name="T15" fmla="*/ 0 h 1081"/>
                  <a:gd name="T16" fmla="*/ 55271 w 791"/>
                  <a:gd name="T17" fmla="*/ 78976 h 1081"/>
                  <a:gd name="T18" fmla="*/ 53898 w 791"/>
                  <a:gd name="T19" fmla="*/ 78902 h 1081"/>
                  <a:gd name="T20" fmla="*/ 50574 w 791"/>
                  <a:gd name="T21" fmla="*/ 78902 h 1081"/>
                  <a:gd name="T22" fmla="*/ 47179 w 791"/>
                  <a:gd name="T23" fmla="*/ 79196 h 1081"/>
                  <a:gd name="T24" fmla="*/ 42771 w 791"/>
                  <a:gd name="T25" fmla="*/ 40478 h 1081"/>
                  <a:gd name="T26" fmla="*/ 20374 w 791"/>
                  <a:gd name="T27" fmla="*/ 69223 h 1081"/>
                  <a:gd name="T28" fmla="*/ 10404 w 791"/>
                  <a:gd name="T29" fmla="*/ 78902 h 1081"/>
                  <a:gd name="T30" fmla="*/ 9031 w 791"/>
                  <a:gd name="T31" fmla="*/ 78902 h 1081"/>
                  <a:gd name="T32" fmla="*/ 6647 w 791"/>
                  <a:gd name="T33" fmla="*/ 78756 h 1081"/>
                  <a:gd name="T34" fmla="*/ 2745 w 791"/>
                  <a:gd name="T35" fmla="*/ 78976 h 1081"/>
                  <a:gd name="T36" fmla="*/ 2240 w 791"/>
                  <a:gd name="T37" fmla="*/ 76262 h 1081"/>
                  <a:gd name="T38" fmla="*/ 31139 w 791"/>
                  <a:gd name="T39" fmla="*/ 39598 h 1081"/>
                  <a:gd name="T40" fmla="*/ 26443 w 791"/>
                  <a:gd name="T41" fmla="*/ 38425 h 1081"/>
                  <a:gd name="T42" fmla="*/ 22108 w 791"/>
                  <a:gd name="T43" fmla="*/ 36811 h 1081"/>
                  <a:gd name="T44" fmla="*/ 18135 w 791"/>
                  <a:gd name="T45" fmla="*/ 34831 h 1081"/>
                  <a:gd name="T46" fmla="*/ 14594 w 791"/>
                  <a:gd name="T47" fmla="*/ 32338 h 1081"/>
                  <a:gd name="T48" fmla="*/ 13005 w 791"/>
                  <a:gd name="T49" fmla="*/ 30798 h 1081"/>
                  <a:gd name="T50" fmla="*/ 11560 w 791"/>
                  <a:gd name="T51" fmla="*/ 29258 h 1081"/>
                  <a:gd name="T52" fmla="*/ 10404 w 791"/>
                  <a:gd name="T53" fmla="*/ 27645 h 1081"/>
                  <a:gd name="T54" fmla="*/ 9465 w 791"/>
                  <a:gd name="T55" fmla="*/ 25812 h 1081"/>
                  <a:gd name="T56" fmla="*/ 8742 w 791"/>
                  <a:gd name="T57" fmla="*/ 23979 h 1081"/>
                  <a:gd name="T58" fmla="*/ 8164 w 791"/>
                  <a:gd name="T59" fmla="*/ 21925 h 1081"/>
                  <a:gd name="T60" fmla="*/ 7875 w 791"/>
                  <a:gd name="T61" fmla="*/ 19799 h 1081"/>
                  <a:gd name="T62" fmla="*/ 7731 w 791"/>
                  <a:gd name="T63" fmla="*/ 17599 h 1081"/>
                  <a:gd name="T64" fmla="*/ 7875 w 791"/>
                  <a:gd name="T65" fmla="*/ 15399 h 1081"/>
                  <a:gd name="T66" fmla="*/ 8092 w 791"/>
                  <a:gd name="T67" fmla="*/ 13419 h 1081"/>
                  <a:gd name="T68" fmla="*/ 8598 w 791"/>
                  <a:gd name="T69" fmla="*/ 11513 h 1081"/>
                  <a:gd name="T70" fmla="*/ 9320 w 791"/>
                  <a:gd name="T71" fmla="*/ 9826 h 1081"/>
                  <a:gd name="T72" fmla="*/ 10187 w 791"/>
                  <a:gd name="T73" fmla="*/ 8286 h 1081"/>
                  <a:gd name="T74" fmla="*/ 11271 w 791"/>
                  <a:gd name="T75" fmla="*/ 6746 h 1081"/>
                  <a:gd name="T76" fmla="*/ 12427 w 791"/>
                  <a:gd name="T77" fmla="*/ 5426 h 1081"/>
                  <a:gd name="T78" fmla="*/ 13872 w 791"/>
                  <a:gd name="T79" fmla="*/ 4253 h 1081"/>
                  <a:gd name="T80" fmla="*/ 47179 w 791"/>
                  <a:gd name="T81" fmla="*/ 4180 h 1081"/>
                  <a:gd name="T82" fmla="*/ 37497 w 791"/>
                  <a:gd name="T83" fmla="*/ 3960 h 1081"/>
                  <a:gd name="T84" fmla="*/ 33090 w 791"/>
                  <a:gd name="T85" fmla="*/ 4106 h 1081"/>
                  <a:gd name="T86" fmla="*/ 30417 w 791"/>
                  <a:gd name="T87" fmla="*/ 4400 h 1081"/>
                  <a:gd name="T88" fmla="*/ 27527 w 791"/>
                  <a:gd name="T89" fmla="*/ 5060 h 1081"/>
                  <a:gd name="T90" fmla="*/ 24998 w 791"/>
                  <a:gd name="T91" fmla="*/ 6086 h 1081"/>
                  <a:gd name="T92" fmla="*/ 22758 w 791"/>
                  <a:gd name="T93" fmla="*/ 7406 h 1081"/>
                  <a:gd name="T94" fmla="*/ 21024 w 791"/>
                  <a:gd name="T95" fmla="*/ 9020 h 1081"/>
                  <a:gd name="T96" fmla="*/ 19652 w 791"/>
                  <a:gd name="T97" fmla="*/ 10999 h 1081"/>
                  <a:gd name="T98" fmla="*/ 18640 w 791"/>
                  <a:gd name="T99" fmla="*/ 13346 h 1081"/>
                  <a:gd name="T100" fmla="*/ 18135 w 791"/>
                  <a:gd name="T101" fmla="*/ 15986 h 1081"/>
                  <a:gd name="T102" fmla="*/ 17918 w 791"/>
                  <a:gd name="T103" fmla="*/ 18919 h 1081"/>
                  <a:gd name="T104" fmla="*/ 18135 w 791"/>
                  <a:gd name="T105" fmla="*/ 21999 h 1081"/>
                  <a:gd name="T106" fmla="*/ 18857 w 791"/>
                  <a:gd name="T107" fmla="*/ 24859 h 1081"/>
                  <a:gd name="T108" fmla="*/ 20157 w 791"/>
                  <a:gd name="T109" fmla="*/ 27425 h 1081"/>
                  <a:gd name="T110" fmla="*/ 21964 w 791"/>
                  <a:gd name="T111" fmla="*/ 29625 h 1081"/>
                  <a:gd name="T112" fmla="*/ 24059 w 791"/>
                  <a:gd name="T113" fmla="*/ 31678 h 1081"/>
                  <a:gd name="T114" fmla="*/ 26515 w 791"/>
                  <a:gd name="T115" fmla="*/ 33292 h 1081"/>
                  <a:gd name="T116" fmla="*/ 29405 w 791"/>
                  <a:gd name="T117" fmla="*/ 34538 h 1081"/>
                  <a:gd name="T118" fmla="*/ 32512 w 791"/>
                  <a:gd name="T119" fmla="*/ 35491 h 1081"/>
                  <a:gd name="T120" fmla="*/ 36630 w 791"/>
                  <a:gd name="T121" fmla="*/ 36078 h 1081"/>
                  <a:gd name="T122" fmla="*/ 41832 w 791"/>
                  <a:gd name="T123" fmla="*/ 36225 h 1081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791" h="1081">
                    <a:moveTo>
                      <a:pt x="192" y="58"/>
                    </a:moveTo>
                    <a:lnTo>
                      <a:pt x="203" y="51"/>
                    </a:lnTo>
                    <a:lnTo>
                      <a:pt x="215" y="45"/>
                    </a:lnTo>
                    <a:lnTo>
                      <a:pt x="228" y="38"/>
                    </a:lnTo>
                    <a:lnTo>
                      <a:pt x="240" y="33"/>
                    </a:lnTo>
                    <a:lnTo>
                      <a:pt x="255" y="28"/>
                    </a:lnTo>
                    <a:lnTo>
                      <a:pt x="269" y="22"/>
                    </a:lnTo>
                    <a:lnTo>
                      <a:pt x="285" y="18"/>
                    </a:lnTo>
                    <a:lnTo>
                      <a:pt x="301" y="15"/>
                    </a:lnTo>
                    <a:lnTo>
                      <a:pt x="318" y="11"/>
                    </a:lnTo>
                    <a:lnTo>
                      <a:pt x="336" y="9"/>
                    </a:lnTo>
                    <a:lnTo>
                      <a:pt x="355" y="5"/>
                    </a:lnTo>
                    <a:lnTo>
                      <a:pt x="374" y="3"/>
                    </a:lnTo>
                    <a:lnTo>
                      <a:pt x="414" y="1"/>
                    </a:lnTo>
                    <a:lnTo>
                      <a:pt x="457" y="0"/>
                    </a:lnTo>
                    <a:lnTo>
                      <a:pt x="791" y="0"/>
                    </a:lnTo>
                    <a:lnTo>
                      <a:pt x="791" y="1080"/>
                    </a:lnTo>
                    <a:lnTo>
                      <a:pt x="765" y="1077"/>
                    </a:lnTo>
                    <a:lnTo>
                      <a:pt x="753" y="1076"/>
                    </a:lnTo>
                    <a:lnTo>
                      <a:pt x="746" y="1076"/>
                    </a:lnTo>
                    <a:lnTo>
                      <a:pt x="722" y="1074"/>
                    </a:lnTo>
                    <a:lnTo>
                      <a:pt x="700" y="1076"/>
                    </a:lnTo>
                    <a:lnTo>
                      <a:pt x="681" y="1077"/>
                    </a:lnTo>
                    <a:lnTo>
                      <a:pt x="653" y="1080"/>
                    </a:lnTo>
                    <a:lnTo>
                      <a:pt x="653" y="552"/>
                    </a:lnTo>
                    <a:lnTo>
                      <a:pt x="592" y="552"/>
                    </a:lnTo>
                    <a:lnTo>
                      <a:pt x="466" y="701"/>
                    </a:lnTo>
                    <a:lnTo>
                      <a:pt x="282" y="944"/>
                    </a:lnTo>
                    <a:lnTo>
                      <a:pt x="182" y="1081"/>
                    </a:lnTo>
                    <a:lnTo>
                      <a:pt x="144" y="1076"/>
                    </a:lnTo>
                    <a:lnTo>
                      <a:pt x="131" y="1076"/>
                    </a:lnTo>
                    <a:lnTo>
                      <a:pt x="125" y="1076"/>
                    </a:lnTo>
                    <a:lnTo>
                      <a:pt x="119" y="1074"/>
                    </a:lnTo>
                    <a:lnTo>
                      <a:pt x="92" y="1074"/>
                    </a:lnTo>
                    <a:lnTo>
                      <a:pt x="62" y="1076"/>
                    </a:lnTo>
                    <a:lnTo>
                      <a:pt x="38" y="1077"/>
                    </a:lnTo>
                    <a:lnTo>
                      <a:pt x="0" y="1080"/>
                    </a:lnTo>
                    <a:lnTo>
                      <a:pt x="31" y="1040"/>
                    </a:lnTo>
                    <a:lnTo>
                      <a:pt x="107" y="951"/>
                    </a:lnTo>
                    <a:lnTo>
                      <a:pt x="431" y="540"/>
                    </a:lnTo>
                    <a:lnTo>
                      <a:pt x="398" y="533"/>
                    </a:lnTo>
                    <a:lnTo>
                      <a:pt x="366" y="524"/>
                    </a:lnTo>
                    <a:lnTo>
                      <a:pt x="336" y="514"/>
                    </a:lnTo>
                    <a:lnTo>
                      <a:pt x="306" y="502"/>
                    </a:lnTo>
                    <a:lnTo>
                      <a:pt x="277" y="489"/>
                    </a:lnTo>
                    <a:lnTo>
                      <a:pt x="251" y="475"/>
                    </a:lnTo>
                    <a:lnTo>
                      <a:pt x="225" y="458"/>
                    </a:lnTo>
                    <a:lnTo>
                      <a:pt x="202" y="441"/>
                    </a:lnTo>
                    <a:lnTo>
                      <a:pt x="190" y="431"/>
                    </a:lnTo>
                    <a:lnTo>
                      <a:pt x="180" y="420"/>
                    </a:lnTo>
                    <a:lnTo>
                      <a:pt x="169" y="410"/>
                    </a:lnTo>
                    <a:lnTo>
                      <a:pt x="160" y="399"/>
                    </a:lnTo>
                    <a:lnTo>
                      <a:pt x="151" y="389"/>
                    </a:lnTo>
                    <a:lnTo>
                      <a:pt x="144" y="377"/>
                    </a:lnTo>
                    <a:lnTo>
                      <a:pt x="138" y="365"/>
                    </a:lnTo>
                    <a:lnTo>
                      <a:pt x="131" y="352"/>
                    </a:lnTo>
                    <a:lnTo>
                      <a:pt x="125" y="340"/>
                    </a:lnTo>
                    <a:lnTo>
                      <a:pt x="121" y="327"/>
                    </a:lnTo>
                    <a:lnTo>
                      <a:pt x="116" y="313"/>
                    </a:lnTo>
                    <a:lnTo>
                      <a:pt x="113" y="299"/>
                    </a:lnTo>
                    <a:lnTo>
                      <a:pt x="111" y="285"/>
                    </a:lnTo>
                    <a:lnTo>
                      <a:pt x="109" y="270"/>
                    </a:lnTo>
                    <a:lnTo>
                      <a:pt x="108" y="255"/>
                    </a:lnTo>
                    <a:lnTo>
                      <a:pt x="107" y="240"/>
                    </a:lnTo>
                    <a:lnTo>
                      <a:pt x="108" y="225"/>
                    </a:lnTo>
                    <a:lnTo>
                      <a:pt x="109" y="210"/>
                    </a:lnTo>
                    <a:lnTo>
                      <a:pt x="110" y="196"/>
                    </a:lnTo>
                    <a:lnTo>
                      <a:pt x="112" y="183"/>
                    </a:lnTo>
                    <a:lnTo>
                      <a:pt x="115" y="170"/>
                    </a:lnTo>
                    <a:lnTo>
                      <a:pt x="119" y="157"/>
                    </a:lnTo>
                    <a:lnTo>
                      <a:pt x="124" y="145"/>
                    </a:lnTo>
                    <a:lnTo>
                      <a:pt x="129" y="134"/>
                    </a:lnTo>
                    <a:lnTo>
                      <a:pt x="134" y="123"/>
                    </a:lnTo>
                    <a:lnTo>
                      <a:pt x="141" y="113"/>
                    </a:lnTo>
                    <a:lnTo>
                      <a:pt x="147" y="102"/>
                    </a:lnTo>
                    <a:lnTo>
                      <a:pt x="156" y="92"/>
                    </a:lnTo>
                    <a:lnTo>
                      <a:pt x="163" y="83"/>
                    </a:lnTo>
                    <a:lnTo>
                      <a:pt x="172" y="74"/>
                    </a:lnTo>
                    <a:lnTo>
                      <a:pt x="182" y="66"/>
                    </a:lnTo>
                    <a:lnTo>
                      <a:pt x="192" y="58"/>
                    </a:lnTo>
                    <a:close/>
                    <a:moveTo>
                      <a:pt x="653" y="494"/>
                    </a:moveTo>
                    <a:lnTo>
                      <a:pt x="653" y="57"/>
                    </a:lnTo>
                    <a:lnTo>
                      <a:pt x="590" y="54"/>
                    </a:lnTo>
                    <a:lnTo>
                      <a:pt x="519" y="54"/>
                    </a:lnTo>
                    <a:lnTo>
                      <a:pt x="486" y="55"/>
                    </a:lnTo>
                    <a:lnTo>
                      <a:pt x="458" y="56"/>
                    </a:lnTo>
                    <a:lnTo>
                      <a:pt x="437" y="57"/>
                    </a:lnTo>
                    <a:lnTo>
                      <a:pt x="421" y="60"/>
                    </a:lnTo>
                    <a:lnTo>
                      <a:pt x="400" y="64"/>
                    </a:lnTo>
                    <a:lnTo>
                      <a:pt x="381" y="69"/>
                    </a:lnTo>
                    <a:lnTo>
                      <a:pt x="362" y="75"/>
                    </a:lnTo>
                    <a:lnTo>
                      <a:pt x="346" y="83"/>
                    </a:lnTo>
                    <a:lnTo>
                      <a:pt x="330" y="91"/>
                    </a:lnTo>
                    <a:lnTo>
                      <a:pt x="315" y="101"/>
                    </a:lnTo>
                    <a:lnTo>
                      <a:pt x="303" y="112"/>
                    </a:lnTo>
                    <a:lnTo>
                      <a:pt x="291" y="123"/>
                    </a:lnTo>
                    <a:lnTo>
                      <a:pt x="282" y="136"/>
                    </a:lnTo>
                    <a:lnTo>
                      <a:pt x="272" y="150"/>
                    </a:lnTo>
                    <a:lnTo>
                      <a:pt x="265" y="166"/>
                    </a:lnTo>
                    <a:lnTo>
                      <a:pt x="258" y="182"/>
                    </a:lnTo>
                    <a:lnTo>
                      <a:pt x="254" y="199"/>
                    </a:lnTo>
                    <a:lnTo>
                      <a:pt x="251" y="218"/>
                    </a:lnTo>
                    <a:lnTo>
                      <a:pt x="249" y="237"/>
                    </a:lnTo>
                    <a:lnTo>
                      <a:pt x="248" y="258"/>
                    </a:lnTo>
                    <a:lnTo>
                      <a:pt x="249" y="279"/>
                    </a:lnTo>
                    <a:lnTo>
                      <a:pt x="251" y="300"/>
                    </a:lnTo>
                    <a:lnTo>
                      <a:pt x="255" y="321"/>
                    </a:lnTo>
                    <a:lnTo>
                      <a:pt x="261" y="339"/>
                    </a:lnTo>
                    <a:lnTo>
                      <a:pt x="269" y="357"/>
                    </a:lnTo>
                    <a:lnTo>
                      <a:pt x="279" y="374"/>
                    </a:lnTo>
                    <a:lnTo>
                      <a:pt x="290" y="390"/>
                    </a:lnTo>
                    <a:lnTo>
                      <a:pt x="304" y="404"/>
                    </a:lnTo>
                    <a:lnTo>
                      <a:pt x="318" y="419"/>
                    </a:lnTo>
                    <a:lnTo>
                      <a:pt x="333" y="432"/>
                    </a:lnTo>
                    <a:lnTo>
                      <a:pt x="349" y="444"/>
                    </a:lnTo>
                    <a:lnTo>
                      <a:pt x="367" y="454"/>
                    </a:lnTo>
                    <a:lnTo>
                      <a:pt x="386" y="463"/>
                    </a:lnTo>
                    <a:lnTo>
                      <a:pt x="407" y="471"/>
                    </a:lnTo>
                    <a:lnTo>
                      <a:pt x="428" y="478"/>
                    </a:lnTo>
                    <a:lnTo>
                      <a:pt x="450" y="484"/>
                    </a:lnTo>
                    <a:lnTo>
                      <a:pt x="476" y="488"/>
                    </a:lnTo>
                    <a:lnTo>
                      <a:pt x="507" y="492"/>
                    </a:lnTo>
                    <a:lnTo>
                      <a:pt x="541" y="493"/>
                    </a:lnTo>
                    <a:lnTo>
                      <a:pt x="579" y="494"/>
                    </a:lnTo>
                    <a:lnTo>
                      <a:pt x="653" y="49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5" name="Freeform 32"/>
              <p:cNvSpPr>
                <a:spLocks noEditPoints="1"/>
              </p:cNvSpPr>
              <p:nvPr userDrawn="1"/>
            </p:nvSpPr>
            <p:spPr bwMode="auto">
              <a:xfrm>
                <a:off x="7440069" y="974712"/>
                <a:ext cx="85724" cy="80854"/>
              </a:xfrm>
              <a:custGeom>
                <a:avLst/>
                <a:gdLst>
                  <a:gd name="T0" fmla="*/ 59520 w 1181"/>
                  <a:gd name="T1" fmla="*/ 77899 h 1122"/>
                  <a:gd name="T2" fmla="*/ 52625 w 1181"/>
                  <a:gd name="T3" fmla="*/ 79845 h 1122"/>
                  <a:gd name="T4" fmla="*/ 45221 w 1181"/>
                  <a:gd name="T5" fmla="*/ 80782 h 1122"/>
                  <a:gd name="T6" fmla="*/ 35422 w 1181"/>
                  <a:gd name="T7" fmla="*/ 80422 h 1122"/>
                  <a:gd name="T8" fmla="*/ 25042 w 1181"/>
                  <a:gd name="T9" fmla="*/ 77972 h 1122"/>
                  <a:gd name="T10" fmla="*/ 16114 w 1181"/>
                  <a:gd name="T11" fmla="*/ 73504 h 1122"/>
                  <a:gd name="T12" fmla="*/ 9001 w 1181"/>
                  <a:gd name="T13" fmla="*/ 67090 h 1122"/>
                  <a:gd name="T14" fmla="*/ 3847 w 1181"/>
                  <a:gd name="T15" fmla="*/ 58803 h 1122"/>
                  <a:gd name="T16" fmla="*/ 871 w 1181"/>
                  <a:gd name="T17" fmla="*/ 49219 h 1122"/>
                  <a:gd name="T18" fmla="*/ 73 w 1181"/>
                  <a:gd name="T19" fmla="*/ 38337 h 1122"/>
                  <a:gd name="T20" fmla="*/ 1887 w 1181"/>
                  <a:gd name="T21" fmla="*/ 27816 h 1122"/>
                  <a:gd name="T22" fmla="*/ 6025 w 1181"/>
                  <a:gd name="T23" fmla="*/ 18592 h 1122"/>
                  <a:gd name="T24" fmla="*/ 12412 w 1181"/>
                  <a:gd name="T25" fmla="*/ 10881 h 1122"/>
                  <a:gd name="T26" fmla="*/ 20251 w 1181"/>
                  <a:gd name="T27" fmla="*/ 5333 h 1122"/>
                  <a:gd name="T28" fmla="*/ 29615 w 1181"/>
                  <a:gd name="T29" fmla="*/ 1585 h 1122"/>
                  <a:gd name="T30" fmla="*/ 40213 w 1181"/>
                  <a:gd name="T31" fmla="*/ 72 h 1122"/>
                  <a:gd name="T32" fmla="*/ 50520 w 1181"/>
                  <a:gd name="T33" fmla="*/ 576 h 1122"/>
                  <a:gd name="T34" fmla="*/ 60392 w 1181"/>
                  <a:gd name="T35" fmla="*/ 2955 h 1122"/>
                  <a:gd name="T36" fmla="*/ 69320 w 1181"/>
                  <a:gd name="T37" fmla="*/ 7134 h 1122"/>
                  <a:gd name="T38" fmla="*/ 76651 w 1181"/>
                  <a:gd name="T39" fmla="*/ 13332 h 1122"/>
                  <a:gd name="T40" fmla="*/ 82167 w 1181"/>
                  <a:gd name="T41" fmla="*/ 21619 h 1122"/>
                  <a:gd name="T42" fmla="*/ 85288 w 1181"/>
                  <a:gd name="T43" fmla="*/ 31780 h 1122"/>
                  <a:gd name="T44" fmla="*/ 85651 w 1181"/>
                  <a:gd name="T45" fmla="*/ 41868 h 1122"/>
                  <a:gd name="T46" fmla="*/ 84708 w 1181"/>
                  <a:gd name="T47" fmla="*/ 49147 h 1122"/>
                  <a:gd name="T48" fmla="*/ 82603 w 1181"/>
                  <a:gd name="T49" fmla="*/ 55776 h 1122"/>
                  <a:gd name="T50" fmla="*/ 79554 w 1181"/>
                  <a:gd name="T51" fmla="*/ 61902 h 1122"/>
                  <a:gd name="T52" fmla="*/ 75417 w 1181"/>
                  <a:gd name="T53" fmla="*/ 67378 h 1122"/>
                  <a:gd name="T54" fmla="*/ 70554 w 1181"/>
                  <a:gd name="T55" fmla="*/ 71846 h 1122"/>
                  <a:gd name="T56" fmla="*/ 64674 w 1181"/>
                  <a:gd name="T57" fmla="*/ 75521 h 1122"/>
                  <a:gd name="T58" fmla="*/ 45802 w 1181"/>
                  <a:gd name="T59" fmla="*/ 3819 h 1122"/>
                  <a:gd name="T60" fmla="*/ 38180 w 1181"/>
                  <a:gd name="T61" fmla="*/ 4108 h 1122"/>
                  <a:gd name="T62" fmla="*/ 30051 w 1181"/>
                  <a:gd name="T63" fmla="*/ 6486 h 1122"/>
                  <a:gd name="T64" fmla="*/ 23228 w 1181"/>
                  <a:gd name="T65" fmla="*/ 10737 h 1122"/>
                  <a:gd name="T66" fmla="*/ 17856 w 1181"/>
                  <a:gd name="T67" fmla="*/ 16791 h 1122"/>
                  <a:gd name="T68" fmla="*/ 14009 w 1181"/>
                  <a:gd name="T69" fmla="*/ 24573 h 1122"/>
                  <a:gd name="T70" fmla="*/ 11832 w 1181"/>
                  <a:gd name="T71" fmla="*/ 33797 h 1122"/>
                  <a:gd name="T72" fmla="*/ 11396 w 1181"/>
                  <a:gd name="T73" fmla="*/ 43958 h 1122"/>
                  <a:gd name="T74" fmla="*/ 12557 w 1181"/>
                  <a:gd name="T75" fmla="*/ 53398 h 1122"/>
                  <a:gd name="T76" fmla="*/ 15606 w 1181"/>
                  <a:gd name="T77" fmla="*/ 61397 h 1122"/>
                  <a:gd name="T78" fmla="*/ 20324 w 1181"/>
                  <a:gd name="T79" fmla="*/ 67883 h 1122"/>
                  <a:gd name="T80" fmla="*/ 26349 w 1181"/>
                  <a:gd name="T81" fmla="*/ 72711 h 1122"/>
                  <a:gd name="T82" fmla="*/ 33317 w 1181"/>
                  <a:gd name="T83" fmla="*/ 75810 h 1122"/>
                  <a:gd name="T84" fmla="*/ 40938 w 1181"/>
                  <a:gd name="T85" fmla="*/ 77035 h 1122"/>
                  <a:gd name="T86" fmla="*/ 50157 w 1181"/>
                  <a:gd name="T87" fmla="*/ 76242 h 1122"/>
                  <a:gd name="T88" fmla="*/ 58287 w 1181"/>
                  <a:gd name="T89" fmla="*/ 72639 h 1122"/>
                  <a:gd name="T90" fmla="*/ 64674 w 1181"/>
                  <a:gd name="T91" fmla="*/ 67162 h 1122"/>
                  <a:gd name="T92" fmla="*/ 69392 w 1181"/>
                  <a:gd name="T93" fmla="*/ 60100 h 1122"/>
                  <a:gd name="T94" fmla="*/ 72513 w 1181"/>
                  <a:gd name="T95" fmla="*/ 52173 h 1122"/>
                  <a:gd name="T96" fmla="*/ 74255 w 1181"/>
                  <a:gd name="T97" fmla="*/ 44102 h 1122"/>
                  <a:gd name="T98" fmla="*/ 74401 w 1181"/>
                  <a:gd name="T99" fmla="*/ 34590 h 1122"/>
                  <a:gd name="T100" fmla="*/ 72513 w 1181"/>
                  <a:gd name="T101" fmla="*/ 24357 h 1122"/>
                  <a:gd name="T102" fmla="*/ 69828 w 1181"/>
                  <a:gd name="T103" fmla="*/ 18304 h 1122"/>
                  <a:gd name="T104" fmla="*/ 65182 w 1181"/>
                  <a:gd name="T105" fmla="*/ 12179 h 1122"/>
                  <a:gd name="T106" fmla="*/ 60827 w 1181"/>
                  <a:gd name="T107" fmla="*/ 8864 h 1122"/>
                  <a:gd name="T108" fmla="*/ 55819 w 1181"/>
                  <a:gd name="T109" fmla="*/ 6197 h 1122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1181" h="1122">
                    <a:moveTo>
                      <a:pt x="891" y="1048"/>
                    </a:moveTo>
                    <a:lnTo>
                      <a:pt x="874" y="1058"/>
                    </a:lnTo>
                    <a:lnTo>
                      <a:pt x="856" y="1066"/>
                    </a:lnTo>
                    <a:lnTo>
                      <a:pt x="838" y="1074"/>
                    </a:lnTo>
                    <a:lnTo>
                      <a:pt x="820" y="1081"/>
                    </a:lnTo>
                    <a:lnTo>
                      <a:pt x="802" y="1088"/>
                    </a:lnTo>
                    <a:lnTo>
                      <a:pt x="783" y="1093"/>
                    </a:lnTo>
                    <a:lnTo>
                      <a:pt x="764" y="1098"/>
                    </a:lnTo>
                    <a:lnTo>
                      <a:pt x="745" y="1104"/>
                    </a:lnTo>
                    <a:lnTo>
                      <a:pt x="725" y="1108"/>
                    </a:lnTo>
                    <a:lnTo>
                      <a:pt x="706" y="1112"/>
                    </a:lnTo>
                    <a:lnTo>
                      <a:pt x="686" y="1115"/>
                    </a:lnTo>
                    <a:lnTo>
                      <a:pt x="664" y="1117"/>
                    </a:lnTo>
                    <a:lnTo>
                      <a:pt x="644" y="1119"/>
                    </a:lnTo>
                    <a:lnTo>
                      <a:pt x="623" y="1121"/>
                    </a:lnTo>
                    <a:lnTo>
                      <a:pt x="602" y="1122"/>
                    </a:lnTo>
                    <a:lnTo>
                      <a:pt x="581" y="1122"/>
                    </a:lnTo>
                    <a:lnTo>
                      <a:pt x="549" y="1122"/>
                    </a:lnTo>
                    <a:lnTo>
                      <a:pt x="518" y="1119"/>
                    </a:lnTo>
                    <a:lnTo>
                      <a:pt x="488" y="1116"/>
                    </a:lnTo>
                    <a:lnTo>
                      <a:pt x="458" y="1112"/>
                    </a:lnTo>
                    <a:lnTo>
                      <a:pt x="428" y="1107"/>
                    </a:lnTo>
                    <a:lnTo>
                      <a:pt x="400" y="1099"/>
                    </a:lnTo>
                    <a:lnTo>
                      <a:pt x="371" y="1092"/>
                    </a:lnTo>
                    <a:lnTo>
                      <a:pt x="345" y="1082"/>
                    </a:lnTo>
                    <a:lnTo>
                      <a:pt x="318" y="1073"/>
                    </a:lnTo>
                    <a:lnTo>
                      <a:pt x="293" y="1061"/>
                    </a:lnTo>
                    <a:lnTo>
                      <a:pt x="268" y="1048"/>
                    </a:lnTo>
                    <a:lnTo>
                      <a:pt x="244" y="1035"/>
                    </a:lnTo>
                    <a:lnTo>
                      <a:pt x="222" y="1020"/>
                    </a:lnTo>
                    <a:lnTo>
                      <a:pt x="200" y="1004"/>
                    </a:lnTo>
                    <a:lnTo>
                      <a:pt x="179" y="987"/>
                    </a:lnTo>
                    <a:lnTo>
                      <a:pt x="160" y="969"/>
                    </a:lnTo>
                    <a:lnTo>
                      <a:pt x="141" y="950"/>
                    </a:lnTo>
                    <a:lnTo>
                      <a:pt x="124" y="931"/>
                    </a:lnTo>
                    <a:lnTo>
                      <a:pt x="107" y="909"/>
                    </a:lnTo>
                    <a:lnTo>
                      <a:pt x="92" y="887"/>
                    </a:lnTo>
                    <a:lnTo>
                      <a:pt x="78" y="865"/>
                    </a:lnTo>
                    <a:lnTo>
                      <a:pt x="65" y="840"/>
                    </a:lnTo>
                    <a:lnTo>
                      <a:pt x="53" y="816"/>
                    </a:lnTo>
                    <a:lnTo>
                      <a:pt x="43" y="789"/>
                    </a:lnTo>
                    <a:lnTo>
                      <a:pt x="32" y="764"/>
                    </a:lnTo>
                    <a:lnTo>
                      <a:pt x="24" y="737"/>
                    </a:lnTo>
                    <a:lnTo>
                      <a:pt x="17" y="711"/>
                    </a:lnTo>
                    <a:lnTo>
                      <a:pt x="12" y="683"/>
                    </a:lnTo>
                    <a:lnTo>
                      <a:pt x="7" y="655"/>
                    </a:lnTo>
                    <a:lnTo>
                      <a:pt x="3" y="626"/>
                    </a:lnTo>
                    <a:lnTo>
                      <a:pt x="1" y="595"/>
                    </a:lnTo>
                    <a:lnTo>
                      <a:pt x="0" y="564"/>
                    </a:lnTo>
                    <a:lnTo>
                      <a:pt x="1" y="532"/>
                    </a:lnTo>
                    <a:lnTo>
                      <a:pt x="3" y="502"/>
                    </a:lnTo>
                    <a:lnTo>
                      <a:pt x="7" y="472"/>
                    </a:lnTo>
                    <a:lnTo>
                      <a:pt x="12" y="442"/>
                    </a:lnTo>
                    <a:lnTo>
                      <a:pt x="18" y="414"/>
                    </a:lnTo>
                    <a:lnTo>
                      <a:pt x="26" y="386"/>
                    </a:lnTo>
                    <a:lnTo>
                      <a:pt x="34" y="359"/>
                    </a:lnTo>
                    <a:lnTo>
                      <a:pt x="45" y="333"/>
                    </a:lnTo>
                    <a:lnTo>
                      <a:pt x="56" y="306"/>
                    </a:lnTo>
                    <a:lnTo>
                      <a:pt x="69" y="282"/>
                    </a:lnTo>
                    <a:lnTo>
                      <a:pt x="83" y="258"/>
                    </a:lnTo>
                    <a:lnTo>
                      <a:pt x="98" y="235"/>
                    </a:lnTo>
                    <a:lnTo>
                      <a:pt x="115" y="213"/>
                    </a:lnTo>
                    <a:lnTo>
                      <a:pt x="132" y="192"/>
                    </a:lnTo>
                    <a:lnTo>
                      <a:pt x="151" y="172"/>
                    </a:lnTo>
                    <a:lnTo>
                      <a:pt x="171" y="151"/>
                    </a:lnTo>
                    <a:lnTo>
                      <a:pt x="191" y="134"/>
                    </a:lnTo>
                    <a:lnTo>
                      <a:pt x="211" y="117"/>
                    </a:lnTo>
                    <a:lnTo>
                      <a:pt x="233" y="102"/>
                    </a:lnTo>
                    <a:lnTo>
                      <a:pt x="256" y="88"/>
                    </a:lnTo>
                    <a:lnTo>
                      <a:pt x="279" y="74"/>
                    </a:lnTo>
                    <a:lnTo>
                      <a:pt x="303" y="62"/>
                    </a:lnTo>
                    <a:lnTo>
                      <a:pt x="328" y="51"/>
                    </a:lnTo>
                    <a:lnTo>
                      <a:pt x="354" y="40"/>
                    </a:lnTo>
                    <a:lnTo>
                      <a:pt x="381" y="30"/>
                    </a:lnTo>
                    <a:lnTo>
                      <a:pt x="408" y="22"/>
                    </a:lnTo>
                    <a:lnTo>
                      <a:pt x="437" y="16"/>
                    </a:lnTo>
                    <a:lnTo>
                      <a:pt x="465" y="10"/>
                    </a:lnTo>
                    <a:lnTo>
                      <a:pt x="494" y="5"/>
                    </a:lnTo>
                    <a:lnTo>
                      <a:pt x="524" y="3"/>
                    </a:lnTo>
                    <a:lnTo>
                      <a:pt x="554" y="1"/>
                    </a:lnTo>
                    <a:lnTo>
                      <a:pt x="585" y="0"/>
                    </a:lnTo>
                    <a:lnTo>
                      <a:pt x="613" y="1"/>
                    </a:lnTo>
                    <a:lnTo>
                      <a:pt x="641" y="2"/>
                    </a:lnTo>
                    <a:lnTo>
                      <a:pt x="669" y="4"/>
                    </a:lnTo>
                    <a:lnTo>
                      <a:pt x="696" y="8"/>
                    </a:lnTo>
                    <a:lnTo>
                      <a:pt x="724" y="12"/>
                    </a:lnTo>
                    <a:lnTo>
                      <a:pt x="751" y="19"/>
                    </a:lnTo>
                    <a:lnTo>
                      <a:pt x="779" y="25"/>
                    </a:lnTo>
                    <a:lnTo>
                      <a:pt x="805" y="33"/>
                    </a:lnTo>
                    <a:lnTo>
                      <a:pt x="832" y="41"/>
                    </a:lnTo>
                    <a:lnTo>
                      <a:pt x="858" y="51"/>
                    </a:lnTo>
                    <a:lnTo>
                      <a:pt x="884" y="61"/>
                    </a:lnTo>
                    <a:lnTo>
                      <a:pt x="908" y="73"/>
                    </a:lnTo>
                    <a:lnTo>
                      <a:pt x="931" y="86"/>
                    </a:lnTo>
                    <a:lnTo>
                      <a:pt x="955" y="99"/>
                    </a:lnTo>
                    <a:lnTo>
                      <a:pt x="977" y="114"/>
                    </a:lnTo>
                    <a:lnTo>
                      <a:pt x="998" y="130"/>
                    </a:lnTo>
                    <a:lnTo>
                      <a:pt x="1018" y="147"/>
                    </a:lnTo>
                    <a:lnTo>
                      <a:pt x="1038" y="165"/>
                    </a:lnTo>
                    <a:lnTo>
                      <a:pt x="1056" y="185"/>
                    </a:lnTo>
                    <a:lnTo>
                      <a:pt x="1073" y="206"/>
                    </a:lnTo>
                    <a:lnTo>
                      <a:pt x="1089" y="228"/>
                    </a:lnTo>
                    <a:lnTo>
                      <a:pt x="1105" y="250"/>
                    </a:lnTo>
                    <a:lnTo>
                      <a:pt x="1119" y="275"/>
                    </a:lnTo>
                    <a:lnTo>
                      <a:pt x="1132" y="300"/>
                    </a:lnTo>
                    <a:lnTo>
                      <a:pt x="1143" y="327"/>
                    </a:lnTo>
                    <a:lnTo>
                      <a:pt x="1154" y="353"/>
                    </a:lnTo>
                    <a:lnTo>
                      <a:pt x="1162" y="382"/>
                    </a:lnTo>
                    <a:lnTo>
                      <a:pt x="1170" y="411"/>
                    </a:lnTo>
                    <a:lnTo>
                      <a:pt x="1175" y="441"/>
                    </a:lnTo>
                    <a:lnTo>
                      <a:pt x="1178" y="473"/>
                    </a:lnTo>
                    <a:lnTo>
                      <a:pt x="1180" y="506"/>
                    </a:lnTo>
                    <a:lnTo>
                      <a:pt x="1181" y="540"/>
                    </a:lnTo>
                    <a:lnTo>
                      <a:pt x="1181" y="561"/>
                    </a:lnTo>
                    <a:lnTo>
                      <a:pt x="1180" y="581"/>
                    </a:lnTo>
                    <a:lnTo>
                      <a:pt x="1178" y="603"/>
                    </a:lnTo>
                    <a:lnTo>
                      <a:pt x="1176" y="623"/>
                    </a:lnTo>
                    <a:lnTo>
                      <a:pt x="1174" y="643"/>
                    </a:lnTo>
                    <a:lnTo>
                      <a:pt x="1171" y="662"/>
                    </a:lnTo>
                    <a:lnTo>
                      <a:pt x="1167" y="682"/>
                    </a:lnTo>
                    <a:lnTo>
                      <a:pt x="1162" y="701"/>
                    </a:lnTo>
                    <a:lnTo>
                      <a:pt x="1157" y="720"/>
                    </a:lnTo>
                    <a:lnTo>
                      <a:pt x="1152" y="738"/>
                    </a:lnTo>
                    <a:lnTo>
                      <a:pt x="1145" y="756"/>
                    </a:lnTo>
                    <a:lnTo>
                      <a:pt x="1138" y="774"/>
                    </a:lnTo>
                    <a:lnTo>
                      <a:pt x="1131" y="793"/>
                    </a:lnTo>
                    <a:lnTo>
                      <a:pt x="1123" y="810"/>
                    </a:lnTo>
                    <a:lnTo>
                      <a:pt x="1115" y="827"/>
                    </a:lnTo>
                    <a:lnTo>
                      <a:pt x="1105" y="843"/>
                    </a:lnTo>
                    <a:lnTo>
                      <a:pt x="1096" y="859"/>
                    </a:lnTo>
                    <a:lnTo>
                      <a:pt x="1085" y="875"/>
                    </a:lnTo>
                    <a:lnTo>
                      <a:pt x="1074" y="891"/>
                    </a:lnTo>
                    <a:lnTo>
                      <a:pt x="1064" y="906"/>
                    </a:lnTo>
                    <a:lnTo>
                      <a:pt x="1052" y="921"/>
                    </a:lnTo>
                    <a:lnTo>
                      <a:pt x="1039" y="935"/>
                    </a:lnTo>
                    <a:lnTo>
                      <a:pt x="1027" y="949"/>
                    </a:lnTo>
                    <a:lnTo>
                      <a:pt x="1014" y="961"/>
                    </a:lnTo>
                    <a:lnTo>
                      <a:pt x="1000" y="974"/>
                    </a:lnTo>
                    <a:lnTo>
                      <a:pt x="985" y="986"/>
                    </a:lnTo>
                    <a:lnTo>
                      <a:pt x="972" y="997"/>
                    </a:lnTo>
                    <a:lnTo>
                      <a:pt x="956" y="1009"/>
                    </a:lnTo>
                    <a:lnTo>
                      <a:pt x="941" y="1020"/>
                    </a:lnTo>
                    <a:lnTo>
                      <a:pt x="925" y="1029"/>
                    </a:lnTo>
                    <a:lnTo>
                      <a:pt x="908" y="1040"/>
                    </a:lnTo>
                    <a:lnTo>
                      <a:pt x="891" y="1048"/>
                    </a:lnTo>
                    <a:close/>
                    <a:moveTo>
                      <a:pt x="723" y="70"/>
                    </a:moveTo>
                    <a:lnTo>
                      <a:pt x="692" y="62"/>
                    </a:lnTo>
                    <a:lnTo>
                      <a:pt x="661" y="57"/>
                    </a:lnTo>
                    <a:lnTo>
                      <a:pt x="645" y="55"/>
                    </a:lnTo>
                    <a:lnTo>
                      <a:pt x="631" y="53"/>
                    </a:lnTo>
                    <a:lnTo>
                      <a:pt x="616" y="53"/>
                    </a:lnTo>
                    <a:lnTo>
                      <a:pt x="600" y="52"/>
                    </a:lnTo>
                    <a:lnTo>
                      <a:pt x="574" y="53"/>
                    </a:lnTo>
                    <a:lnTo>
                      <a:pt x="550" y="54"/>
                    </a:lnTo>
                    <a:lnTo>
                      <a:pt x="526" y="57"/>
                    </a:lnTo>
                    <a:lnTo>
                      <a:pt x="502" y="61"/>
                    </a:lnTo>
                    <a:lnTo>
                      <a:pt x="479" y="67"/>
                    </a:lnTo>
                    <a:lnTo>
                      <a:pt x="457" y="73"/>
                    </a:lnTo>
                    <a:lnTo>
                      <a:pt x="436" y="80"/>
                    </a:lnTo>
                    <a:lnTo>
                      <a:pt x="414" y="90"/>
                    </a:lnTo>
                    <a:lnTo>
                      <a:pt x="394" y="99"/>
                    </a:lnTo>
                    <a:lnTo>
                      <a:pt x="374" y="110"/>
                    </a:lnTo>
                    <a:lnTo>
                      <a:pt x="355" y="122"/>
                    </a:lnTo>
                    <a:lnTo>
                      <a:pt x="337" y="134"/>
                    </a:lnTo>
                    <a:lnTo>
                      <a:pt x="320" y="149"/>
                    </a:lnTo>
                    <a:lnTo>
                      <a:pt x="304" y="164"/>
                    </a:lnTo>
                    <a:lnTo>
                      <a:pt x="288" y="180"/>
                    </a:lnTo>
                    <a:lnTo>
                      <a:pt x="274" y="197"/>
                    </a:lnTo>
                    <a:lnTo>
                      <a:pt x="260" y="214"/>
                    </a:lnTo>
                    <a:lnTo>
                      <a:pt x="246" y="233"/>
                    </a:lnTo>
                    <a:lnTo>
                      <a:pt x="234" y="253"/>
                    </a:lnTo>
                    <a:lnTo>
                      <a:pt x="223" y="273"/>
                    </a:lnTo>
                    <a:lnTo>
                      <a:pt x="212" y="296"/>
                    </a:lnTo>
                    <a:lnTo>
                      <a:pt x="203" y="318"/>
                    </a:lnTo>
                    <a:lnTo>
                      <a:pt x="193" y="341"/>
                    </a:lnTo>
                    <a:lnTo>
                      <a:pt x="185" y="366"/>
                    </a:lnTo>
                    <a:lnTo>
                      <a:pt x="178" y="390"/>
                    </a:lnTo>
                    <a:lnTo>
                      <a:pt x="173" y="416"/>
                    </a:lnTo>
                    <a:lnTo>
                      <a:pt x="168" y="442"/>
                    </a:lnTo>
                    <a:lnTo>
                      <a:pt x="163" y="469"/>
                    </a:lnTo>
                    <a:lnTo>
                      <a:pt x="160" y="496"/>
                    </a:lnTo>
                    <a:lnTo>
                      <a:pt x="158" y="525"/>
                    </a:lnTo>
                    <a:lnTo>
                      <a:pt x="157" y="553"/>
                    </a:lnTo>
                    <a:lnTo>
                      <a:pt x="156" y="582"/>
                    </a:lnTo>
                    <a:lnTo>
                      <a:pt x="157" y="610"/>
                    </a:lnTo>
                    <a:lnTo>
                      <a:pt x="158" y="638"/>
                    </a:lnTo>
                    <a:lnTo>
                      <a:pt x="160" y="665"/>
                    </a:lnTo>
                    <a:lnTo>
                      <a:pt x="163" y="691"/>
                    </a:lnTo>
                    <a:lnTo>
                      <a:pt x="168" y="716"/>
                    </a:lnTo>
                    <a:lnTo>
                      <a:pt x="173" y="741"/>
                    </a:lnTo>
                    <a:lnTo>
                      <a:pt x="179" y="764"/>
                    </a:lnTo>
                    <a:lnTo>
                      <a:pt x="187" y="787"/>
                    </a:lnTo>
                    <a:lnTo>
                      <a:pt x="195" y="810"/>
                    </a:lnTo>
                    <a:lnTo>
                      <a:pt x="205" y="831"/>
                    </a:lnTo>
                    <a:lnTo>
                      <a:pt x="215" y="852"/>
                    </a:lnTo>
                    <a:lnTo>
                      <a:pt x="226" y="871"/>
                    </a:lnTo>
                    <a:lnTo>
                      <a:pt x="239" y="890"/>
                    </a:lnTo>
                    <a:lnTo>
                      <a:pt x="251" y="908"/>
                    </a:lnTo>
                    <a:lnTo>
                      <a:pt x="265" y="925"/>
                    </a:lnTo>
                    <a:lnTo>
                      <a:pt x="280" y="942"/>
                    </a:lnTo>
                    <a:lnTo>
                      <a:pt x="295" y="957"/>
                    </a:lnTo>
                    <a:lnTo>
                      <a:pt x="312" y="972"/>
                    </a:lnTo>
                    <a:lnTo>
                      <a:pt x="328" y="986"/>
                    </a:lnTo>
                    <a:lnTo>
                      <a:pt x="345" y="997"/>
                    </a:lnTo>
                    <a:lnTo>
                      <a:pt x="363" y="1009"/>
                    </a:lnTo>
                    <a:lnTo>
                      <a:pt x="382" y="1020"/>
                    </a:lnTo>
                    <a:lnTo>
                      <a:pt x="400" y="1029"/>
                    </a:lnTo>
                    <a:lnTo>
                      <a:pt x="420" y="1038"/>
                    </a:lnTo>
                    <a:lnTo>
                      <a:pt x="439" y="1045"/>
                    </a:lnTo>
                    <a:lnTo>
                      <a:pt x="459" y="1052"/>
                    </a:lnTo>
                    <a:lnTo>
                      <a:pt x="479" y="1057"/>
                    </a:lnTo>
                    <a:lnTo>
                      <a:pt x="500" y="1061"/>
                    </a:lnTo>
                    <a:lnTo>
                      <a:pt x="521" y="1065"/>
                    </a:lnTo>
                    <a:lnTo>
                      <a:pt x="543" y="1067"/>
                    </a:lnTo>
                    <a:lnTo>
                      <a:pt x="564" y="1069"/>
                    </a:lnTo>
                    <a:lnTo>
                      <a:pt x="586" y="1070"/>
                    </a:lnTo>
                    <a:lnTo>
                      <a:pt x="614" y="1069"/>
                    </a:lnTo>
                    <a:lnTo>
                      <a:pt x="640" y="1066"/>
                    </a:lnTo>
                    <a:lnTo>
                      <a:pt x="666" y="1063"/>
                    </a:lnTo>
                    <a:lnTo>
                      <a:pt x="691" y="1058"/>
                    </a:lnTo>
                    <a:lnTo>
                      <a:pt x="714" y="1050"/>
                    </a:lnTo>
                    <a:lnTo>
                      <a:pt x="738" y="1042"/>
                    </a:lnTo>
                    <a:lnTo>
                      <a:pt x="761" y="1032"/>
                    </a:lnTo>
                    <a:lnTo>
                      <a:pt x="782" y="1021"/>
                    </a:lnTo>
                    <a:lnTo>
                      <a:pt x="803" y="1008"/>
                    </a:lnTo>
                    <a:lnTo>
                      <a:pt x="822" y="995"/>
                    </a:lnTo>
                    <a:lnTo>
                      <a:pt x="840" y="980"/>
                    </a:lnTo>
                    <a:lnTo>
                      <a:pt x="858" y="966"/>
                    </a:lnTo>
                    <a:lnTo>
                      <a:pt x="875" y="949"/>
                    </a:lnTo>
                    <a:lnTo>
                      <a:pt x="891" y="932"/>
                    </a:lnTo>
                    <a:lnTo>
                      <a:pt x="906" y="914"/>
                    </a:lnTo>
                    <a:lnTo>
                      <a:pt x="920" y="894"/>
                    </a:lnTo>
                    <a:lnTo>
                      <a:pt x="932" y="875"/>
                    </a:lnTo>
                    <a:lnTo>
                      <a:pt x="944" y="855"/>
                    </a:lnTo>
                    <a:lnTo>
                      <a:pt x="956" y="834"/>
                    </a:lnTo>
                    <a:lnTo>
                      <a:pt x="966" y="813"/>
                    </a:lnTo>
                    <a:lnTo>
                      <a:pt x="976" y="791"/>
                    </a:lnTo>
                    <a:lnTo>
                      <a:pt x="984" y="769"/>
                    </a:lnTo>
                    <a:lnTo>
                      <a:pt x="993" y="746"/>
                    </a:lnTo>
                    <a:lnTo>
                      <a:pt x="999" y="724"/>
                    </a:lnTo>
                    <a:lnTo>
                      <a:pt x="1006" y="700"/>
                    </a:lnTo>
                    <a:lnTo>
                      <a:pt x="1011" y="678"/>
                    </a:lnTo>
                    <a:lnTo>
                      <a:pt x="1016" y="656"/>
                    </a:lnTo>
                    <a:lnTo>
                      <a:pt x="1019" y="633"/>
                    </a:lnTo>
                    <a:lnTo>
                      <a:pt x="1023" y="612"/>
                    </a:lnTo>
                    <a:lnTo>
                      <a:pt x="1025" y="592"/>
                    </a:lnTo>
                    <a:lnTo>
                      <a:pt x="1026" y="572"/>
                    </a:lnTo>
                    <a:lnTo>
                      <a:pt x="1026" y="552"/>
                    </a:lnTo>
                    <a:lnTo>
                      <a:pt x="1026" y="514"/>
                    </a:lnTo>
                    <a:lnTo>
                      <a:pt x="1025" y="480"/>
                    </a:lnTo>
                    <a:lnTo>
                      <a:pt x="1021" y="449"/>
                    </a:lnTo>
                    <a:lnTo>
                      <a:pt x="1018" y="420"/>
                    </a:lnTo>
                    <a:lnTo>
                      <a:pt x="1014" y="393"/>
                    </a:lnTo>
                    <a:lnTo>
                      <a:pt x="1008" y="366"/>
                    </a:lnTo>
                    <a:lnTo>
                      <a:pt x="999" y="338"/>
                    </a:lnTo>
                    <a:lnTo>
                      <a:pt x="989" y="310"/>
                    </a:lnTo>
                    <a:lnTo>
                      <a:pt x="982" y="296"/>
                    </a:lnTo>
                    <a:lnTo>
                      <a:pt x="976" y="282"/>
                    </a:lnTo>
                    <a:lnTo>
                      <a:pt x="970" y="268"/>
                    </a:lnTo>
                    <a:lnTo>
                      <a:pt x="962" y="254"/>
                    </a:lnTo>
                    <a:lnTo>
                      <a:pt x="946" y="229"/>
                    </a:lnTo>
                    <a:lnTo>
                      <a:pt x="927" y="203"/>
                    </a:lnTo>
                    <a:lnTo>
                      <a:pt x="918" y="192"/>
                    </a:lnTo>
                    <a:lnTo>
                      <a:pt x="908" y="180"/>
                    </a:lnTo>
                    <a:lnTo>
                      <a:pt x="898" y="169"/>
                    </a:lnTo>
                    <a:lnTo>
                      <a:pt x="886" y="159"/>
                    </a:lnTo>
                    <a:lnTo>
                      <a:pt x="874" y="149"/>
                    </a:lnTo>
                    <a:lnTo>
                      <a:pt x="863" y="140"/>
                    </a:lnTo>
                    <a:lnTo>
                      <a:pt x="851" y="131"/>
                    </a:lnTo>
                    <a:lnTo>
                      <a:pt x="838" y="123"/>
                    </a:lnTo>
                    <a:lnTo>
                      <a:pt x="824" y="114"/>
                    </a:lnTo>
                    <a:lnTo>
                      <a:pt x="812" y="106"/>
                    </a:lnTo>
                    <a:lnTo>
                      <a:pt x="798" y="99"/>
                    </a:lnTo>
                    <a:lnTo>
                      <a:pt x="783" y="92"/>
                    </a:lnTo>
                    <a:lnTo>
                      <a:pt x="769" y="86"/>
                    </a:lnTo>
                    <a:lnTo>
                      <a:pt x="753" y="80"/>
                    </a:lnTo>
                    <a:lnTo>
                      <a:pt x="739" y="75"/>
                    </a:lnTo>
                    <a:lnTo>
                      <a:pt x="723" y="7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6" name="Freeform 33"/>
              <p:cNvSpPr>
                <a:spLocks/>
              </p:cNvSpPr>
              <p:nvPr userDrawn="1"/>
            </p:nvSpPr>
            <p:spPr bwMode="auto">
              <a:xfrm>
                <a:off x="7359107" y="974712"/>
                <a:ext cx="66674" cy="79269"/>
              </a:xfrm>
              <a:custGeom>
                <a:avLst/>
                <a:gdLst>
                  <a:gd name="T0" fmla="*/ 9778 w 941"/>
                  <a:gd name="T1" fmla="*/ 39341 h 1080"/>
                  <a:gd name="T2" fmla="*/ 9778 w 941"/>
                  <a:gd name="T3" fmla="*/ 79269 h 1080"/>
                  <a:gd name="T4" fmla="*/ 7794 w 941"/>
                  <a:gd name="T5" fmla="*/ 79049 h 1080"/>
                  <a:gd name="T6" fmla="*/ 6944 w 941"/>
                  <a:gd name="T7" fmla="*/ 78975 h 1080"/>
                  <a:gd name="T8" fmla="*/ 6448 w 941"/>
                  <a:gd name="T9" fmla="*/ 78975 h 1080"/>
                  <a:gd name="T10" fmla="*/ 4889 w 941"/>
                  <a:gd name="T11" fmla="*/ 78829 h 1080"/>
                  <a:gd name="T12" fmla="*/ 2622 w 941"/>
                  <a:gd name="T13" fmla="*/ 78975 h 1080"/>
                  <a:gd name="T14" fmla="*/ 0 w 941"/>
                  <a:gd name="T15" fmla="*/ 79269 h 1080"/>
                  <a:gd name="T16" fmla="*/ 0 w 941"/>
                  <a:gd name="T17" fmla="*/ 0 h 1080"/>
                  <a:gd name="T18" fmla="*/ 2834 w 941"/>
                  <a:gd name="T19" fmla="*/ 147 h 1080"/>
                  <a:gd name="T20" fmla="*/ 4889 w 941"/>
                  <a:gd name="T21" fmla="*/ 220 h 1080"/>
                  <a:gd name="T22" fmla="*/ 6731 w 941"/>
                  <a:gd name="T23" fmla="*/ 147 h 1080"/>
                  <a:gd name="T24" fmla="*/ 9778 w 941"/>
                  <a:gd name="T25" fmla="*/ 0 h 1080"/>
                  <a:gd name="T26" fmla="*/ 9778 w 941"/>
                  <a:gd name="T27" fmla="*/ 33176 h 1080"/>
                  <a:gd name="T28" fmla="*/ 33302 w 941"/>
                  <a:gd name="T29" fmla="*/ 33836 h 1080"/>
                  <a:gd name="T30" fmla="*/ 34577 w 941"/>
                  <a:gd name="T31" fmla="*/ 33763 h 1080"/>
                  <a:gd name="T32" fmla="*/ 35923 w 941"/>
                  <a:gd name="T33" fmla="*/ 33689 h 1080"/>
                  <a:gd name="T34" fmla="*/ 37340 w 941"/>
                  <a:gd name="T35" fmla="*/ 33616 h 1080"/>
                  <a:gd name="T36" fmla="*/ 38828 w 941"/>
                  <a:gd name="T37" fmla="*/ 33616 h 1080"/>
                  <a:gd name="T38" fmla="*/ 40316 w 941"/>
                  <a:gd name="T39" fmla="*/ 33469 h 1080"/>
                  <a:gd name="T40" fmla="*/ 41875 w 941"/>
                  <a:gd name="T41" fmla="*/ 33396 h 1080"/>
                  <a:gd name="T42" fmla="*/ 43505 w 941"/>
                  <a:gd name="T43" fmla="*/ 33396 h 1080"/>
                  <a:gd name="T44" fmla="*/ 45205 w 941"/>
                  <a:gd name="T45" fmla="*/ 33322 h 1080"/>
                  <a:gd name="T46" fmla="*/ 46835 w 941"/>
                  <a:gd name="T47" fmla="*/ 33322 h 1080"/>
                  <a:gd name="T48" fmla="*/ 48464 w 941"/>
                  <a:gd name="T49" fmla="*/ 33249 h 1080"/>
                  <a:gd name="T50" fmla="*/ 50023 w 941"/>
                  <a:gd name="T51" fmla="*/ 33249 h 1080"/>
                  <a:gd name="T52" fmla="*/ 51582 w 941"/>
                  <a:gd name="T53" fmla="*/ 33249 h 1080"/>
                  <a:gd name="T54" fmla="*/ 52999 w 941"/>
                  <a:gd name="T55" fmla="*/ 33176 h 1080"/>
                  <a:gd name="T56" fmla="*/ 54345 w 941"/>
                  <a:gd name="T57" fmla="*/ 33176 h 1080"/>
                  <a:gd name="T58" fmla="*/ 55621 w 941"/>
                  <a:gd name="T59" fmla="*/ 33176 h 1080"/>
                  <a:gd name="T60" fmla="*/ 56896 w 941"/>
                  <a:gd name="T61" fmla="*/ 33176 h 1080"/>
                  <a:gd name="T62" fmla="*/ 56896 w 941"/>
                  <a:gd name="T63" fmla="*/ 0 h 1080"/>
                  <a:gd name="T64" fmla="*/ 59730 w 941"/>
                  <a:gd name="T65" fmla="*/ 147 h 1080"/>
                  <a:gd name="T66" fmla="*/ 61785 w 941"/>
                  <a:gd name="T67" fmla="*/ 220 h 1080"/>
                  <a:gd name="T68" fmla="*/ 63627 w 941"/>
                  <a:gd name="T69" fmla="*/ 147 h 1080"/>
                  <a:gd name="T70" fmla="*/ 66674 w 941"/>
                  <a:gd name="T71" fmla="*/ 0 h 1080"/>
                  <a:gd name="T72" fmla="*/ 66674 w 941"/>
                  <a:gd name="T73" fmla="*/ 79269 h 1080"/>
                  <a:gd name="T74" fmla="*/ 64619 w 941"/>
                  <a:gd name="T75" fmla="*/ 79049 h 1080"/>
                  <a:gd name="T76" fmla="*/ 63840 w 941"/>
                  <a:gd name="T77" fmla="*/ 78975 h 1080"/>
                  <a:gd name="T78" fmla="*/ 63344 w 941"/>
                  <a:gd name="T79" fmla="*/ 78975 h 1080"/>
                  <a:gd name="T80" fmla="*/ 61785 w 941"/>
                  <a:gd name="T81" fmla="*/ 78829 h 1080"/>
                  <a:gd name="T82" fmla="*/ 60014 w 941"/>
                  <a:gd name="T83" fmla="*/ 78975 h 1080"/>
                  <a:gd name="T84" fmla="*/ 58667 w 941"/>
                  <a:gd name="T85" fmla="*/ 79049 h 1080"/>
                  <a:gd name="T86" fmla="*/ 56896 w 941"/>
                  <a:gd name="T87" fmla="*/ 79269 h 1080"/>
                  <a:gd name="T88" fmla="*/ 56896 w 941"/>
                  <a:gd name="T89" fmla="*/ 39341 h 1080"/>
                  <a:gd name="T90" fmla="*/ 49031 w 941"/>
                  <a:gd name="T91" fmla="*/ 39194 h 1080"/>
                  <a:gd name="T92" fmla="*/ 39820 w 941"/>
                  <a:gd name="T93" fmla="*/ 38827 h 1080"/>
                  <a:gd name="T94" fmla="*/ 26783 w 941"/>
                  <a:gd name="T95" fmla="*/ 38827 h 1080"/>
                  <a:gd name="T96" fmla="*/ 25862 w 941"/>
                  <a:gd name="T97" fmla="*/ 38827 h 1080"/>
                  <a:gd name="T98" fmla="*/ 24728 w 941"/>
                  <a:gd name="T99" fmla="*/ 38827 h 1080"/>
                  <a:gd name="T100" fmla="*/ 23382 w 941"/>
                  <a:gd name="T101" fmla="*/ 38901 h 1080"/>
                  <a:gd name="T102" fmla="*/ 21894 w 941"/>
                  <a:gd name="T103" fmla="*/ 38901 h 1080"/>
                  <a:gd name="T104" fmla="*/ 20406 w 941"/>
                  <a:gd name="T105" fmla="*/ 39047 h 1080"/>
                  <a:gd name="T106" fmla="*/ 19202 w 941"/>
                  <a:gd name="T107" fmla="*/ 39121 h 1080"/>
                  <a:gd name="T108" fmla="*/ 18210 w 941"/>
                  <a:gd name="T109" fmla="*/ 39121 h 1080"/>
                  <a:gd name="T110" fmla="*/ 17643 w 941"/>
                  <a:gd name="T111" fmla="*/ 39194 h 1080"/>
                  <a:gd name="T112" fmla="*/ 9778 w 941"/>
                  <a:gd name="T113" fmla="*/ 39341 h 1080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941" h="1080">
                    <a:moveTo>
                      <a:pt x="138" y="536"/>
                    </a:moveTo>
                    <a:lnTo>
                      <a:pt x="138" y="1080"/>
                    </a:lnTo>
                    <a:lnTo>
                      <a:pt x="110" y="1077"/>
                    </a:lnTo>
                    <a:lnTo>
                      <a:pt x="98" y="1076"/>
                    </a:lnTo>
                    <a:lnTo>
                      <a:pt x="91" y="1076"/>
                    </a:lnTo>
                    <a:lnTo>
                      <a:pt x="69" y="1074"/>
                    </a:lnTo>
                    <a:lnTo>
                      <a:pt x="37" y="1076"/>
                    </a:lnTo>
                    <a:lnTo>
                      <a:pt x="0" y="1080"/>
                    </a:lnTo>
                    <a:lnTo>
                      <a:pt x="0" y="0"/>
                    </a:lnTo>
                    <a:lnTo>
                      <a:pt x="40" y="2"/>
                    </a:lnTo>
                    <a:lnTo>
                      <a:pt x="69" y="3"/>
                    </a:lnTo>
                    <a:lnTo>
                      <a:pt x="95" y="2"/>
                    </a:lnTo>
                    <a:lnTo>
                      <a:pt x="138" y="0"/>
                    </a:lnTo>
                    <a:lnTo>
                      <a:pt x="138" y="452"/>
                    </a:lnTo>
                    <a:lnTo>
                      <a:pt x="470" y="461"/>
                    </a:lnTo>
                    <a:lnTo>
                      <a:pt x="488" y="460"/>
                    </a:lnTo>
                    <a:lnTo>
                      <a:pt x="507" y="459"/>
                    </a:lnTo>
                    <a:lnTo>
                      <a:pt x="527" y="458"/>
                    </a:lnTo>
                    <a:lnTo>
                      <a:pt x="548" y="458"/>
                    </a:lnTo>
                    <a:lnTo>
                      <a:pt x="569" y="456"/>
                    </a:lnTo>
                    <a:lnTo>
                      <a:pt x="591" y="455"/>
                    </a:lnTo>
                    <a:lnTo>
                      <a:pt x="614" y="455"/>
                    </a:lnTo>
                    <a:lnTo>
                      <a:pt x="638" y="454"/>
                    </a:lnTo>
                    <a:lnTo>
                      <a:pt x="661" y="454"/>
                    </a:lnTo>
                    <a:lnTo>
                      <a:pt x="684" y="453"/>
                    </a:lnTo>
                    <a:lnTo>
                      <a:pt x="706" y="453"/>
                    </a:lnTo>
                    <a:lnTo>
                      <a:pt x="728" y="453"/>
                    </a:lnTo>
                    <a:lnTo>
                      <a:pt x="748" y="452"/>
                    </a:lnTo>
                    <a:lnTo>
                      <a:pt x="767" y="452"/>
                    </a:lnTo>
                    <a:lnTo>
                      <a:pt x="785" y="452"/>
                    </a:lnTo>
                    <a:lnTo>
                      <a:pt x="803" y="452"/>
                    </a:lnTo>
                    <a:lnTo>
                      <a:pt x="803" y="0"/>
                    </a:lnTo>
                    <a:lnTo>
                      <a:pt x="843" y="2"/>
                    </a:lnTo>
                    <a:lnTo>
                      <a:pt x="872" y="3"/>
                    </a:lnTo>
                    <a:lnTo>
                      <a:pt x="898" y="2"/>
                    </a:lnTo>
                    <a:lnTo>
                      <a:pt x="941" y="0"/>
                    </a:lnTo>
                    <a:lnTo>
                      <a:pt x="941" y="1080"/>
                    </a:lnTo>
                    <a:lnTo>
                      <a:pt x="912" y="1077"/>
                    </a:lnTo>
                    <a:lnTo>
                      <a:pt x="901" y="1076"/>
                    </a:lnTo>
                    <a:lnTo>
                      <a:pt x="894" y="1076"/>
                    </a:lnTo>
                    <a:lnTo>
                      <a:pt x="872" y="1074"/>
                    </a:lnTo>
                    <a:lnTo>
                      <a:pt x="847" y="1076"/>
                    </a:lnTo>
                    <a:lnTo>
                      <a:pt x="828" y="1077"/>
                    </a:lnTo>
                    <a:lnTo>
                      <a:pt x="803" y="1080"/>
                    </a:lnTo>
                    <a:lnTo>
                      <a:pt x="803" y="536"/>
                    </a:lnTo>
                    <a:lnTo>
                      <a:pt x="692" y="534"/>
                    </a:lnTo>
                    <a:lnTo>
                      <a:pt x="562" y="529"/>
                    </a:lnTo>
                    <a:lnTo>
                      <a:pt x="378" y="529"/>
                    </a:lnTo>
                    <a:lnTo>
                      <a:pt x="365" y="529"/>
                    </a:lnTo>
                    <a:lnTo>
                      <a:pt x="349" y="529"/>
                    </a:lnTo>
                    <a:lnTo>
                      <a:pt x="330" y="530"/>
                    </a:lnTo>
                    <a:lnTo>
                      <a:pt x="309" y="530"/>
                    </a:lnTo>
                    <a:lnTo>
                      <a:pt x="288" y="532"/>
                    </a:lnTo>
                    <a:lnTo>
                      <a:pt x="271" y="533"/>
                    </a:lnTo>
                    <a:lnTo>
                      <a:pt x="257" y="533"/>
                    </a:lnTo>
                    <a:lnTo>
                      <a:pt x="249" y="534"/>
                    </a:lnTo>
                    <a:lnTo>
                      <a:pt x="138" y="53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7" name="Freeform 34"/>
              <p:cNvSpPr>
                <a:spLocks/>
              </p:cNvSpPr>
              <p:nvPr userDrawn="1"/>
            </p:nvSpPr>
            <p:spPr bwMode="auto">
              <a:xfrm>
                <a:off x="7276558" y="974712"/>
                <a:ext cx="66674" cy="80854"/>
              </a:xfrm>
              <a:custGeom>
                <a:avLst/>
                <a:gdLst>
                  <a:gd name="T0" fmla="*/ 17846 w 934"/>
                  <a:gd name="T1" fmla="*/ 75593 h 1122"/>
                  <a:gd name="T2" fmla="*/ 11993 w 934"/>
                  <a:gd name="T3" fmla="*/ 71198 h 1122"/>
                  <a:gd name="T4" fmla="*/ 7139 w 934"/>
                  <a:gd name="T5" fmla="*/ 65577 h 1122"/>
                  <a:gd name="T6" fmla="*/ 3498 w 934"/>
                  <a:gd name="T7" fmla="*/ 58803 h 1122"/>
                  <a:gd name="T8" fmla="*/ 1071 w 934"/>
                  <a:gd name="T9" fmla="*/ 51020 h 1122"/>
                  <a:gd name="T10" fmla="*/ 71 w 934"/>
                  <a:gd name="T11" fmla="*/ 42445 h 1122"/>
                  <a:gd name="T12" fmla="*/ 286 w 934"/>
                  <a:gd name="T13" fmla="*/ 35599 h 1122"/>
                  <a:gd name="T14" fmla="*/ 1071 w 934"/>
                  <a:gd name="T15" fmla="*/ 29906 h 1122"/>
                  <a:gd name="T16" fmla="*/ 2641 w 934"/>
                  <a:gd name="T17" fmla="*/ 24573 h 1122"/>
                  <a:gd name="T18" fmla="*/ 4926 w 934"/>
                  <a:gd name="T19" fmla="*/ 19673 h 1122"/>
                  <a:gd name="T20" fmla="*/ 7781 w 934"/>
                  <a:gd name="T21" fmla="*/ 15277 h 1122"/>
                  <a:gd name="T22" fmla="*/ 11208 w 934"/>
                  <a:gd name="T23" fmla="*/ 11458 h 1122"/>
                  <a:gd name="T24" fmla="*/ 15205 w 934"/>
                  <a:gd name="T25" fmla="*/ 8143 h 1122"/>
                  <a:gd name="T26" fmla="*/ 19702 w 934"/>
                  <a:gd name="T27" fmla="*/ 5405 h 1122"/>
                  <a:gd name="T28" fmla="*/ 24628 w 934"/>
                  <a:gd name="T29" fmla="*/ 3171 h 1122"/>
                  <a:gd name="T30" fmla="*/ 29768 w 934"/>
                  <a:gd name="T31" fmla="*/ 1513 h 1122"/>
                  <a:gd name="T32" fmla="*/ 35264 w 934"/>
                  <a:gd name="T33" fmla="*/ 432 h 1122"/>
                  <a:gd name="T34" fmla="*/ 41047 w 934"/>
                  <a:gd name="T35" fmla="*/ 0 h 1122"/>
                  <a:gd name="T36" fmla="*/ 48685 w 934"/>
                  <a:gd name="T37" fmla="*/ 288 h 1122"/>
                  <a:gd name="T38" fmla="*/ 56966 w 934"/>
                  <a:gd name="T39" fmla="*/ 1802 h 1122"/>
                  <a:gd name="T40" fmla="*/ 64747 w 934"/>
                  <a:gd name="T41" fmla="*/ 4396 h 1122"/>
                  <a:gd name="T42" fmla="*/ 64747 w 934"/>
                  <a:gd name="T43" fmla="*/ 11458 h 1122"/>
                  <a:gd name="T44" fmla="*/ 61820 w 934"/>
                  <a:gd name="T45" fmla="*/ 12323 h 1122"/>
                  <a:gd name="T46" fmla="*/ 56038 w 934"/>
                  <a:gd name="T47" fmla="*/ 8143 h 1122"/>
                  <a:gd name="T48" fmla="*/ 49541 w 934"/>
                  <a:gd name="T49" fmla="*/ 5405 h 1122"/>
                  <a:gd name="T50" fmla="*/ 44545 w 934"/>
                  <a:gd name="T51" fmla="*/ 4396 h 1122"/>
                  <a:gd name="T52" fmla="*/ 39548 w 934"/>
                  <a:gd name="T53" fmla="*/ 4324 h 1122"/>
                  <a:gd name="T54" fmla="*/ 35050 w 934"/>
                  <a:gd name="T55" fmla="*/ 4972 h 1122"/>
                  <a:gd name="T56" fmla="*/ 30839 w 934"/>
                  <a:gd name="T57" fmla="*/ 6197 h 1122"/>
                  <a:gd name="T58" fmla="*/ 27055 w 934"/>
                  <a:gd name="T59" fmla="*/ 7999 h 1122"/>
                  <a:gd name="T60" fmla="*/ 23557 w 934"/>
                  <a:gd name="T61" fmla="*/ 10377 h 1122"/>
                  <a:gd name="T62" fmla="*/ 20416 w 934"/>
                  <a:gd name="T63" fmla="*/ 13259 h 1122"/>
                  <a:gd name="T64" fmla="*/ 17775 w 934"/>
                  <a:gd name="T65" fmla="*/ 16646 h 1122"/>
                  <a:gd name="T66" fmla="*/ 14705 w 934"/>
                  <a:gd name="T67" fmla="*/ 22556 h 1122"/>
                  <a:gd name="T68" fmla="*/ 11993 w 934"/>
                  <a:gd name="T69" fmla="*/ 31275 h 1122"/>
                  <a:gd name="T70" fmla="*/ 11136 w 934"/>
                  <a:gd name="T71" fmla="*/ 40643 h 1122"/>
                  <a:gd name="T72" fmla="*/ 12064 w 934"/>
                  <a:gd name="T73" fmla="*/ 50588 h 1122"/>
                  <a:gd name="T74" fmla="*/ 14848 w 934"/>
                  <a:gd name="T75" fmla="*/ 59379 h 1122"/>
                  <a:gd name="T76" fmla="*/ 19488 w 934"/>
                  <a:gd name="T77" fmla="*/ 66586 h 1122"/>
                  <a:gd name="T78" fmla="*/ 25556 w 934"/>
                  <a:gd name="T79" fmla="*/ 71918 h 1122"/>
                  <a:gd name="T80" fmla="*/ 32909 w 934"/>
                  <a:gd name="T81" fmla="*/ 75305 h 1122"/>
                  <a:gd name="T82" fmla="*/ 41189 w 934"/>
                  <a:gd name="T83" fmla="*/ 76386 h 1122"/>
                  <a:gd name="T84" fmla="*/ 46615 w 934"/>
                  <a:gd name="T85" fmla="*/ 76026 h 1122"/>
                  <a:gd name="T86" fmla="*/ 51754 w 934"/>
                  <a:gd name="T87" fmla="*/ 74729 h 1122"/>
                  <a:gd name="T88" fmla="*/ 59892 w 934"/>
                  <a:gd name="T89" fmla="*/ 70981 h 1122"/>
                  <a:gd name="T90" fmla="*/ 65032 w 934"/>
                  <a:gd name="T91" fmla="*/ 67306 h 1122"/>
                  <a:gd name="T92" fmla="*/ 59036 w 934"/>
                  <a:gd name="T93" fmla="*/ 77323 h 1122"/>
                  <a:gd name="T94" fmla="*/ 50898 w 934"/>
                  <a:gd name="T95" fmla="*/ 79773 h 1122"/>
                  <a:gd name="T96" fmla="*/ 41903 w 934"/>
                  <a:gd name="T97" fmla="*/ 80854 h 1122"/>
                  <a:gd name="T98" fmla="*/ 32980 w 934"/>
                  <a:gd name="T99" fmla="*/ 80422 h 1122"/>
                  <a:gd name="T100" fmla="*/ 24914 w 934"/>
                  <a:gd name="T101" fmla="*/ 78692 h 1122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934" h="1122">
                    <a:moveTo>
                      <a:pt x="323" y="1082"/>
                    </a:moveTo>
                    <a:lnTo>
                      <a:pt x="298" y="1073"/>
                    </a:lnTo>
                    <a:lnTo>
                      <a:pt x="274" y="1061"/>
                    </a:lnTo>
                    <a:lnTo>
                      <a:pt x="250" y="1049"/>
                    </a:lnTo>
                    <a:lnTo>
                      <a:pt x="228" y="1036"/>
                    </a:lnTo>
                    <a:lnTo>
                      <a:pt x="207" y="1021"/>
                    </a:lnTo>
                    <a:lnTo>
                      <a:pt x="187" y="1005"/>
                    </a:lnTo>
                    <a:lnTo>
                      <a:pt x="168" y="988"/>
                    </a:lnTo>
                    <a:lnTo>
                      <a:pt x="150" y="970"/>
                    </a:lnTo>
                    <a:lnTo>
                      <a:pt x="132" y="951"/>
                    </a:lnTo>
                    <a:lnTo>
                      <a:pt x="116" y="932"/>
                    </a:lnTo>
                    <a:lnTo>
                      <a:pt x="100" y="910"/>
                    </a:lnTo>
                    <a:lnTo>
                      <a:pt x="86" y="888"/>
                    </a:lnTo>
                    <a:lnTo>
                      <a:pt x="72" y="865"/>
                    </a:lnTo>
                    <a:lnTo>
                      <a:pt x="61" y="841"/>
                    </a:lnTo>
                    <a:lnTo>
                      <a:pt x="49" y="816"/>
                    </a:lnTo>
                    <a:lnTo>
                      <a:pt x="40" y="789"/>
                    </a:lnTo>
                    <a:lnTo>
                      <a:pt x="30" y="763"/>
                    </a:lnTo>
                    <a:lnTo>
                      <a:pt x="23" y="735"/>
                    </a:lnTo>
                    <a:lnTo>
                      <a:pt x="15" y="708"/>
                    </a:lnTo>
                    <a:lnTo>
                      <a:pt x="10" y="679"/>
                    </a:lnTo>
                    <a:lnTo>
                      <a:pt x="6" y="649"/>
                    </a:lnTo>
                    <a:lnTo>
                      <a:pt x="2" y="620"/>
                    </a:lnTo>
                    <a:lnTo>
                      <a:pt x="1" y="589"/>
                    </a:lnTo>
                    <a:lnTo>
                      <a:pt x="0" y="558"/>
                    </a:lnTo>
                    <a:lnTo>
                      <a:pt x="0" y="536"/>
                    </a:lnTo>
                    <a:lnTo>
                      <a:pt x="1" y="514"/>
                    </a:lnTo>
                    <a:lnTo>
                      <a:pt x="4" y="494"/>
                    </a:lnTo>
                    <a:lnTo>
                      <a:pt x="6" y="473"/>
                    </a:lnTo>
                    <a:lnTo>
                      <a:pt x="8" y="454"/>
                    </a:lnTo>
                    <a:lnTo>
                      <a:pt x="11" y="434"/>
                    </a:lnTo>
                    <a:lnTo>
                      <a:pt x="15" y="415"/>
                    </a:lnTo>
                    <a:lnTo>
                      <a:pt x="21" y="396"/>
                    </a:lnTo>
                    <a:lnTo>
                      <a:pt x="26" y="378"/>
                    </a:lnTo>
                    <a:lnTo>
                      <a:pt x="31" y="359"/>
                    </a:lnTo>
                    <a:lnTo>
                      <a:pt x="37" y="341"/>
                    </a:lnTo>
                    <a:lnTo>
                      <a:pt x="45" y="323"/>
                    </a:lnTo>
                    <a:lnTo>
                      <a:pt x="52" y="306"/>
                    </a:lnTo>
                    <a:lnTo>
                      <a:pt x="60" y="290"/>
                    </a:lnTo>
                    <a:lnTo>
                      <a:pt x="69" y="273"/>
                    </a:lnTo>
                    <a:lnTo>
                      <a:pt x="78" y="258"/>
                    </a:lnTo>
                    <a:lnTo>
                      <a:pt x="88" y="242"/>
                    </a:lnTo>
                    <a:lnTo>
                      <a:pt x="99" y="227"/>
                    </a:lnTo>
                    <a:lnTo>
                      <a:pt x="109" y="212"/>
                    </a:lnTo>
                    <a:lnTo>
                      <a:pt x="121" y="198"/>
                    </a:lnTo>
                    <a:lnTo>
                      <a:pt x="133" y="184"/>
                    </a:lnTo>
                    <a:lnTo>
                      <a:pt x="144" y="172"/>
                    </a:lnTo>
                    <a:lnTo>
                      <a:pt x="157" y="159"/>
                    </a:lnTo>
                    <a:lnTo>
                      <a:pt x="171" y="147"/>
                    </a:lnTo>
                    <a:lnTo>
                      <a:pt x="185" y="136"/>
                    </a:lnTo>
                    <a:lnTo>
                      <a:pt x="198" y="124"/>
                    </a:lnTo>
                    <a:lnTo>
                      <a:pt x="213" y="113"/>
                    </a:lnTo>
                    <a:lnTo>
                      <a:pt x="228" y="103"/>
                    </a:lnTo>
                    <a:lnTo>
                      <a:pt x="244" y="93"/>
                    </a:lnTo>
                    <a:lnTo>
                      <a:pt x="260" y="84"/>
                    </a:lnTo>
                    <a:lnTo>
                      <a:pt x="276" y="75"/>
                    </a:lnTo>
                    <a:lnTo>
                      <a:pt x="293" y="67"/>
                    </a:lnTo>
                    <a:lnTo>
                      <a:pt x="310" y="59"/>
                    </a:lnTo>
                    <a:lnTo>
                      <a:pt x="327" y="51"/>
                    </a:lnTo>
                    <a:lnTo>
                      <a:pt x="345" y="44"/>
                    </a:lnTo>
                    <a:lnTo>
                      <a:pt x="363" y="38"/>
                    </a:lnTo>
                    <a:lnTo>
                      <a:pt x="381" y="31"/>
                    </a:lnTo>
                    <a:lnTo>
                      <a:pt x="399" y="26"/>
                    </a:lnTo>
                    <a:lnTo>
                      <a:pt x="417" y="21"/>
                    </a:lnTo>
                    <a:lnTo>
                      <a:pt x="436" y="17"/>
                    </a:lnTo>
                    <a:lnTo>
                      <a:pt x="455" y="12"/>
                    </a:lnTo>
                    <a:lnTo>
                      <a:pt x="474" y="9"/>
                    </a:lnTo>
                    <a:lnTo>
                      <a:pt x="494" y="6"/>
                    </a:lnTo>
                    <a:lnTo>
                      <a:pt x="514" y="4"/>
                    </a:lnTo>
                    <a:lnTo>
                      <a:pt x="533" y="2"/>
                    </a:lnTo>
                    <a:lnTo>
                      <a:pt x="554" y="1"/>
                    </a:lnTo>
                    <a:lnTo>
                      <a:pt x="575" y="0"/>
                    </a:lnTo>
                    <a:lnTo>
                      <a:pt x="595" y="0"/>
                    </a:lnTo>
                    <a:lnTo>
                      <a:pt x="623" y="1"/>
                    </a:lnTo>
                    <a:lnTo>
                      <a:pt x="653" y="2"/>
                    </a:lnTo>
                    <a:lnTo>
                      <a:pt x="682" y="4"/>
                    </a:lnTo>
                    <a:lnTo>
                      <a:pt x="711" y="7"/>
                    </a:lnTo>
                    <a:lnTo>
                      <a:pt x="740" y="12"/>
                    </a:lnTo>
                    <a:lnTo>
                      <a:pt x="768" y="18"/>
                    </a:lnTo>
                    <a:lnTo>
                      <a:pt x="798" y="25"/>
                    </a:lnTo>
                    <a:lnTo>
                      <a:pt x="827" y="33"/>
                    </a:lnTo>
                    <a:lnTo>
                      <a:pt x="854" y="41"/>
                    </a:lnTo>
                    <a:lnTo>
                      <a:pt x="882" y="51"/>
                    </a:lnTo>
                    <a:lnTo>
                      <a:pt x="907" y="61"/>
                    </a:lnTo>
                    <a:lnTo>
                      <a:pt x="934" y="73"/>
                    </a:lnTo>
                    <a:lnTo>
                      <a:pt x="924" y="98"/>
                    </a:lnTo>
                    <a:lnTo>
                      <a:pt x="916" y="127"/>
                    </a:lnTo>
                    <a:lnTo>
                      <a:pt x="907" y="159"/>
                    </a:lnTo>
                    <a:lnTo>
                      <a:pt x="900" y="194"/>
                    </a:lnTo>
                    <a:lnTo>
                      <a:pt x="890" y="195"/>
                    </a:lnTo>
                    <a:lnTo>
                      <a:pt x="880" y="183"/>
                    </a:lnTo>
                    <a:lnTo>
                      <a:pt x="866" y="171"/>
                    </a:lnTo>
                    <a:lnTo>
                      <a:pt x="850" y="157"/>
                    </a:lnTo>
                    <a:lnTo>
                      <a:pt x="831" y="142"/>
                    </a:lnTo>
                    <a:lnTo>
                      <a:pt x="810" y="127"/>
                    </a:lnTo>
                    <a:lnTo>
                      <a:pt x="785" y="113"/>
                    </a:lnTo>
                    <a:lnTo>
                      <a:pt x="758" y="99"/>
                    </a:lnTo>
                    <a:lnTo>
                      <a:pt x="727" y="86"/>
                    </a:lnTo>
                    <a:lnTo>
                      <a:pt x="711" y="80"/>
                    </a:lnTo>
                    <a:lnTo>
                      <a:pt x="694" y="75"/>
                    </a:lnTo>
                    <a:lnTo>
                      <a:pt x="677" y="70"/>
                    </a:lnTo>
                    <a:lnTo>
                      <a:pt x="660" y="67"/>
                    </a:lnTo>
                    <a:lnTo>
                      <a:pt x="642" y="63"/>
                    </a:lnTo>
                    <a:lnTo>
                      <a:pt x="624" y="61"/>
                    </a:lnTo>
                    <a:lnTo>
                      <a:pt x="606" y="60"/>
                    </a:lnTo>
                    <a:lnTo>
                      <a:pt x="588" y="59"/>
                    </a:lnTo>
                    <a:lnTo>
                      <a:pt x="571" y="59"/>
                    </a:lnTo>
                    <a:lnTo>
                      <a:pt x="554" y="60"/>
                    </a:lnTo>
                    <a:lnTo>
                      <a:pt x="539" y="61"/>
                    </a:lnTo>
                    <a:lnTo>
                      <a:pt x="523" y="63"/>
                    </a:lnTo>
                    <a:lnTo>
                      <a:pt x="507" y="65"/>
                    </a:lnTo>
                    <a:lnTo>
                      <a:pt x="491" y="69"/>
                    </a:lnTo>
                    <a:lnTo>
                      <a:pt x="476" y="72"/>
                    </a:lnTo>
                    <a:lnTo>
                      <a:pt x="460" y="76"/>
                    </a:lnTo>
                    <a:lnTo>
                      <a:pt x="446" y="80"/>
                    </a:lnTo>
                    <a:lnTo>
                      <a:pt x="432" y="86"/>
                    </a:lnTo>
                    <a:lnTo>
                      <a:pt x="418" y="91"/>
                    </a:lnTo>
                    <a:lnTo>
                      <a:pt x="404" y="97"/>
                    </a:lnTo>
                    <a:lnTo>
                      <a:pt x="391" y="104"/>
                    </a:lnTo>
                    <a:lnTo>
                      <a:pt x="379" y="111"/>
                    </a:lnTo>
                    <a:lnTo>
                      <a:pt x="366" y="119"/>
                    </a:lnTo>
                    <a:lnTo>
                      <a:pt x="353" y="126"/>
                    </a:lnTo>
                    <a:lnTo>
                      <a:pt x="341" y="134"/>
                    </a:lnTo>
                    <a:lnTo>
                      <a:pt x="330" y="144"/>
                    </a:lnTo>
                    <a:lnTo>
                      <a:pt x="318" y="154"/>
                    </a:lnTo>
                    <a:lnTo>
                      <a:pt x="308" y="163"/>
                    </a:lnTo>
                    <a:lnTo>
                      <a:pt x="297" y="174"/>
                    </a:lnTo>
                    <a:lnTo>
                      <a:pt x="286" y="184"/>
                    </a:lnTo>
                    <a:lnTo>
                      <a:pt x="277" y="195"/>
                    </a:lnTo>
                    <a:lnTo>
                      <a:pt x="267" y="207"/>
                    </a:lnTo>
                    <a:lnTo>
                      <a:pt x="258" y="218"/>
                    </a:lnTo>
                    <a:lnTo>
                      <a:pt x="249" y="231"/>
                    </a:lnTo>
                    <a:lnTo>
                      <a:pt x="241" y="243"/>
                    </a:lnTo>
                    <a:lnTo>
                      <a:pt x="233" y="257"/>
                    </a:lnTo>
                    <a:lnTo>
                      <a:pt x="219" y="283"/>
                    </a:lnTo>
                    <a:lnTo>
                      <a:pt x="206" y="313"/>
                    </a:lnTo>
                    <a:lnTo>
                      <a:pt x="194" y="341"/>
                    </a:lnTo>
                    <a:lnTo>
                      <a:pt x="184" y="372"/>
                    </a:lnTo>
                    <a:lnTo>
                      <a:pt x="175" y="402"/>
                    </a:lnTo>
                    <a:lnTo>
                      <a:pt x="168" y="434"/>
                    </a:lnTo>
                    <a:lnTo>
                      <a:pt x="162" y="466"/>
                    </a:lnTo>
                    <a:lnTo>
                      <a:pt x="159" y="497"/>
                    </a:lnTo>
                    <a:lnTo>
                      <a:pt x="156" y="530"/>
                    </a:lnTo>
                    <a:lnTo>
                      <a:pt x="156" y="564"/>
                    </a:lnTo>
                    <a:lnTo>
                      <a:pt x="156" y="600"/>
                    </a:lnTo>
                    <a:lnTo>
                      <a:pt x="159" y="635"/>
                    </a:lnTo>
                    <a:lnTo>
                      <a:pt x="162" y="669"/>
                    </a:lnTo>
                    <a:lnTo>
                      <a:pt x="169" y="702"/>
                    </a:lnTo>
                    <a:lnTo>
                      <a:pt x="176" y="734"/>
                    </a:lnTo>
                    <a:lnTo>
                      <a:pt x="185" y="765"/>
                    </a:lnTo>
                    <a:lnTo>
                      <a:pt x="195" y="795"/>
                    </a:lnTo>
                    <a:lnTo>
                      <a:pt x="208" y="824"/>
                    </a:lnTo>
                    <a:lnTo>
                      <a:pt x="222" y="851"/>
                    </a:lnTo>
                    <a:lnTo>
                      <a:pt x="237" y="877"/>
                    </a:lnTo>
                    <a:lnTo>
                      <a:pt x="254" y="902"/>
                    </a:lnTo>
                    <a:lnTo>
                      <a:pt x="273" y="924"/>
                    </a:lnTo>
                    <a:lnTo>
                      <a:pt x="292" y="945"/>
                    </a:lnTo>
                    <a:lnTo>
                      <a:pt x="313" y="964"/>
                    </a:lnTo>
                    <a:lnTo>
                      <a:pt x="335" y="983"/>
                    </a:lnTo>
                    <a:lnTo>
                      <a:pt x="358" y="998"/>
                    </a:lnTo>
                    <a:lnTo>
                      <a:pt x="383" y="1013"/>
                    </a:lnTo>
                    <a:lnTo>
                      <a:pt x="408" y="1026"/>
                    </a:lnTo>
                    <a:lnTo>
                      <a:pt x="435" y="1037"/>
                    </a:lnTo>
                    <a:lnTo>
                      <a:pt x="461" y="1045"/>
                    </a:lnTo>
                    <a:lnTo>
                      <a:pt x="489" y="1052"/>
                    </a:lnTo>
                    <a:lnTo>
                      <a:pt x="517" y="1056"/>
                    </a:lnTo>
                    <a:lnTo>
                      <a:pt x="547" y="1059"/>
                    </a:lnTo>
                    <a:lnTo>
                      <a:pt x="577" y="1060"/>
                    </a:lnTo>
                    <a:lnTo>
                      <a:pt x="597" y="1060"/>
                    </a:lnTo>
                    <a:lnTo>
                      <a:pt x="616" y="1059"/>
                    </a:lnTo>
                    <a:lnTo>
                      <a:pt x="635" y="1057"/>
                    </a:lnTo>
                    <a:lnTo>
                      <a:pt x="653" y="1055"/>
                    </a:lnTo>
                    <a:lnTo>
                      <a:pt x="671" y="1050"/>
                    </a:lnTo>
                    <a:lnTo>
                      <a:pt x="690" y="1047"/>
                    </a:lnTo>
                    <a:lnTo>
                      <a:pt x="707" y="1042"/>
                    </a:lnTo>
                    <a:lnTo>
                      <a:pt x="725" y="1037"/>
                    </a:lnTo>
                    <a:lnTo>
                      <a:pt x="758" y="1025"/>
                    </a:lnTo>
                    <a:lnTo>
                      <a:pt x="787" y="1012"/>
                    </a:lnTo>
                    <a:lnTo>
                      <a:pt x="815" y="998"/>
                    </a:lnTo>
                    <a:lnTo>
                      <a:pt x="839" y="985"/>
                    </a:lnTo>
                    <a:lnTo>
                      <a:pt x="860" y="971"/>
                    </a:lnTo>
                    <a:lnTo>
                      <a:pt x="880" y="957"/>
                    </a:lnTo>
                    <a:lnTo>
                      <a:pt x="897" y="944"/>
                    </a:lnTo>
                    <a:lnTo>
                      <a:pt x="911" y="934"/>
                    </a:lnTo>
                    <a:lnTo>
                      <a:pt x="903" y="1031"/>
                    </a:lnTo>
                    <a:lnTo>
                      <a:pt x="880" y="1046"/>
                    </a:lnTo>
                    <a:lnTo>
                      <a:pt x="854" y="1060"/>
                    </a:lnTo>
                    <a:lnTo>
                      <a:pt x="827" y="1073"/>
                    </a:lnTo>
                    <a:lnTo>
                      <a:pt x="799" y="1084"/>
                    </a:lnTo>
                    <a:lnTo>
                      <a:pt x="771" y="1093"/>
                    </a:lnTo>
                    <a:lnTo>
                      <a:pt x="742" y="1100"/>
                    </a:lnTo>
                    <a:lnTo>
                      <a:pt x="713" y="1107"/>
                    </a:lnTo>
                    <a:lnTo>
                      <a:pt x="683" y="1112"/>
                    </a:lnTo>
                    <a:lnTo>
                      <a:pt x="651" y="1116"/>
                    </a:lnTo>
                    <a:lnTo>
                      <a:pt x="619" y="1119"/>
                    </a:lnTo>
                    <a:lnTo>
                      <a:pt x="587" y="1122"/>
                    </a:lnTo>
                    <a:lnTo>
                      <a:pt x="554" y="1122"/>
                    </a:lnTo>
                    <a:lnTo>
                      <a:pt x="524" y="1122"/>
                    </a:lnTo>
                    <a:lnTo>
                      <a:pt x="492" y="1119"/>
                    </a:lnTo>
                    <a:lnTo>
                      <a:pt x="462" y="1116"/>
                    </a:lnTo>
                    <a:lnTo>
                      <a:pt x="433" y="1112"/>
                    </a:lnTo>
                    <a:lnTo>
                      <a:pt x="404" y="1107"/>
                    </a:lnTo>
                    <a:lnTo>
                      <a:pt x="376" y="1099"/>
                    </a:lnTo>
                    <a:lnTo>
                      <a:pt x="349" y="1092"/>
                    </a:lnTo>
                    <a:lnTo>
                      <a:pt x="323" y="108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8" name="Freeform 35"/>
              <p:cNvSpPr>
                <a:spLocks noEditPoints="1"/>
              </p:cNvSpPr>
              <p:nvPr userDrawn="1"/>
            </p:nvSpPr>
            <p:spPr bwMode="auto">
              <a:xfrm>
                <a:off x="7200359" y="974712"/>
                <a:ext cx="71437" cy="79269"/>
              </a:xfrm>
              <a:custGeom>
                <a:avLst/>
                <a:gdLst>
                  <a:gd name="T0" fmla="*/ 16343 w 1001"/>
                  <a:gd name="T1" fmla="*/ 55790 h 1104"/>
                  <a:gd name="T2" fmla="*/ 13131 w 1001"/>
                  <a:gd name="T3" fmla="*/ 64693 h 1104"/>
                  <a:gd name="T4" fmla="*/ 10491 w 1001"/>
                  <a:gd name="T5" fmla="*/ 71658 h 1104"/>
                  <a:gd name="T6" fmla="*/ 8136 w 1001"/>
                  <a:gd name="T7" fmla="*/ 79269 h 1104"/>
                  <a:gd name="T8" fmla="*/ 6280 w 1001"/>
                  <a:gd name="T9" fmla="*/ 79054 h 1104"/>
                  <a:gd name="T10" fmla="*/ 5709 w 1001"/>
                  <a:gd name="T11" fmla="*/ 78982 h 1104"/>
                  <a:gd name="T12" fmla="*/ 5138 w 1001"/>
                  <a:gd name="T13" fmla="*/ 78982 h 1104"/>
                  <a:gd name="T14" fmla="*/ 3854 w 1001"/>
                  <a:gd name="T15" fmla="*/ 78838 h 1104"/>
                  <a:gd name="T16" fmla="*/ 2569 w 1001"/>
                  <a:gd name="T17" fmla="*/ 78838 h 1104"/>
                  <a:gd name="T18" fmla="*/ 1641 w 1001"/>
                  <a:gd name="T19" fmla="*/ 78982 h 1104"/>
                  <a:gd name="T20" fmla="*/ 0 w 1001"/>
                  <a:gd name="T21" fmla="*/ 79269 h 1104"/>
                  <a:gd name="T22" fmla="*/ 35041 w 1001"/>
                  <a:gd name="T23" fmla="*/ 0 h 1104"/>
                  <a:gd name="T24" fmla="*/ 37681 w 1001"/>
                  <a:gd name="T25" fmla="*/ 0 h 1104"/>
                  <a:gd name="T26" fmla="*/ 71437 w 1001"/>
                  <a:gd name="T27" fmla="*/ 79269 h 1104"/>
                  <a:gd name="T28" fmla="*/ 69082 w 1001"/>
                  <a:gd name="T29" fmla="*/ 79054 h 1104"/>
                  <a:gd name="T30" fmla="*/ 68297 w 1001"/>
                  <a:gd name="T31" fmla="*/ 79054 h 1104"/>
                  <a:gd name="T32" fmla="*/ 68011 w 1001"/>
                  <a:gd name="T33" fmla="*/ 78982 h 1104"/>
                  <a:gd name="T34" fmla="*/ 67369 w 1001"/>
                  <a:gd name="T35" fmla="*/ 78982 h 1104"/>
                  <a:gd name="T36" fmla="*/ 65585 w 1001"/>
                  <a:gd name="T37" fmla="*/ 78838 h 1104"/>
                  <a:gd name="T38" fmla="*/ 63730 w 1001"/>
                  <a:gd name="T39" fmla="*/ 78838 h 1104"/>
                  <a:gd name="T40" fmla="*/ 62159 w 1001"/>
                  <a:gd name="T41" fmla="*/ 78982 h 1104"/>
                  <a:gd name="T42" fmla="*/ 59662 w 1001"/>
                  <a:gd name="T43" fmla="*/ 79269 h 1104"/>
                  <a:gd name="T44" fmla="*/ 58448 w 1001"/>
                  <a:gd name="T45" fmla="*/ 75894 h 1104"/>
                  <a:gd name="T46" fmla="*/ 57378 w 1001"/>
                  <a:gd name="T47" fmla="*/ 73094 h 1104"/>
                  <a:gd name="T48" fmla="*/ 56593 w 1001"/>
                  <a:gd name="T49" fmla="*/ 70725 h 1104"/>
                  <a:gd name="T50" fmla="*/ 55808 w 1001"/>
                  <a:gd name="T51" fmla="*/ 68786 h 1104"/>
                  <a:gd name="T52" fmla="*/ 55451 w 1001"/>
                  <a:gd name="T53" fmla="*/ 67565 h 1104"/>
                  <a:gd name="T54" fmla="*/ 54880 w 1001"/>
                  <a:gd name="T55" fmla="*/ 66201 h 1104"/>
                  <a:gd name="T56" fmla="*/ 54381 w 1001"/>
                  <a:gd name="T57" fmla="*/ 64765 h 1104"/>
                  <a:gd name="T58" fmla="*/ 53738 w 1001"/>
                  <a:gd name="T59" fmla="*/ 63114 h 1104"/>
                  <a:gd name="T60" fmla="*/ 53025 w 1001"/>
                  <a:gd name="T61" fmla="*/ 61319 h 1104"/>
                  <a:gd name="T62" fmla="*/ 52311 w 1001"/>
                  <a:gd name="T63" fmla="*/ 59595 h 1104"/>
                  <a:gd name="T64" fmla="*/ 51669 w 1001"/>
                  <a:gd name="T65" fmla="*/ 57800 h 1104"/>
                  <a:gd name="T66" fmla="*/ 50884 w 1001"/>
                  <a:gd name="T67" fmla="*/ 56005 h 1104"/>
                  <a:gd name="T68" fmla="*/ 50170 w 1001"/>
                  <a:gd name="T69" fmla="*/ 54138 h 1104"/>
                  <a:gd name="T70" fmla="*/ 49385 w 1001"/>
                  <a:gd name="T71" fmla="*/ 52343 h 1104"/>
                  <a:gd name="T72" fmla="*/ 48671 w 1001"/>
                  <a:gd name="T73" fmla="*/ 50477 h 1104"/>
                  <a:gd name="T74" fmla="*/ 47815 w 1001"/>
                  <a:gd name="T75" fmla="*/ 48610 h 1104"/>
                  <a:gd name="T76" fmla="*/ 19197 w 1001"/>
                  <a:gd name="T77" fmla="*/ 48610 h 1104"/>
                  <a:gd name="T78" fmla="*/ 16343 w 1001"/>
                  <a:gd name="T79" fmla="*/ 55790 h 1104"/>
                  <a:gd name="T80" fmla="*/ 46102 w 1001"/>
                  <a:gd name="T81" fmla="*/ 43799 h 1104"/>
                  <a:gd name="T82" fmla="*/ 33685 w 1001"/>
                  <a:gd name="T83" fmla="*/ 14935 h 1104"/>
                  <a:gd name="T84" fmla="*/ 21338 w 1001"/>
                  <a:gd name="T85" fmla="*/ 43799 h 1104"/>
                  <a:gd name="T86" fmla="*/ 46102 w 1001"/>
                  <a:gd name="T87" fmla="*/ 43799 h 1104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1001" h="1104">
                    <a:moveTo>
                      <a:pt x="229" y="777"/>
                    </a:moveTo>
                    <a:lnTo>
                      <a:pt x="184" y="901"/>
                    </a:lnTo>
                    <a:lnTo>
                      <a:pt x="147" y="998"/>
                    </a:lnTo>
                    <a:lnTo>
                      <a:pt x="114" y="1104"/>
                    </a:lnTo>
                    <a:lnTo>
                      <a:pt x="88" y="1101"/>
                    </a:lnTo>
                    <a:lnTo>
                      <a:pt x="80" y="1100"/>
                    </a:lnTo>
                    <a:lnTo>
                      <a:pt x="72" y="1100"/>
                    </a:lnTo>
                    <a:lnTo>
                      <a:pt x="54" y="1098"/>
                    </a:lnTo>
                    <a:lnTo>
                      <a:pt x="36" y="1098"/>
                    </a:lnTo>
                    <a:lnTo>
                      <a:pt x="23" y="1100"/>
                    </a:lnTo>
                    <a:lnTo>
                      <a:pt x="0" y="1104"/>
                    </a:lnTo>
                    <a:lnTo>
                      <a:pt x="491" y="0"/>
                    </a:lnTo>
                    <a:lnTo>
                      <a:pt x="528" y="0"/>
                    </a:lnTo>
                    <a:lnTo>
                      <a:pt x="1001" y="1104"/>
                    </a:lnTo>
                    <a:lnTo>
                      <a:pt x="968" y="1101"/>
                    </a:lnTo>
                    <a:lnTo>
                      <a:pt x="957" y="1101"/>
                    </a:lnTo>
                    <a:lnTo>
                      <a:pt x="953" y="1100"/>
                    </a:lnTo>
                    <a:lnTo>
                      <a:pt x="944" y="1100"/>
                    </a:lnTo>
                    <a:lnTo>
                      <a:pt x="919" y="1098"/>
                    </a:lnTo>
                    <a:lnTo>
                      <a:pt x="893" y="1098"/>
                    </a:lnTo>
                    <a:lnTo>
                      <a:pt x="871" y="1100"/>
                    </a:lnTo>
                    <a:lnTo>
                      <a:pt x="836" y="1104"/>
                    </a:lnTo>
                    <a:lnTo>
                      <a:pt x="819" y="1057"/>
                    </a:lnTo>
                    <a:lnTo>
                      <a:pt x="804" y="1018"/>
                    </a:lnTo>
                    <a:lnTo>
                      <a:pt x="793" y="985"/>
                    </a:lnTo>
                    <a:lnTo>
                      <a:pt x="782" y="958"/>
                    </a:lnTo>
                    <a:lnTo>
                      <a:pt x="777" y="941"/>
                    </a:lnTo>
                    <a:lnTo>
                      <a:pt x="769" y="922"/>
                    </a:lnTo>
                    <a:lnTo>
                      <a:pt x="762" y="902"/>
                    </a:lnTo>
                    <a:lnTo>
                      <a:pt x="753" y="879"/>
                    </a:lnTo>
                    <a:lnTo>
                      <a:pt x="743" y="854"/>
                    </a:lnTo>
                    <a:lnTo>
                      <a:pt x="733" y="830"/>
                    </a:lnTo>
                    <a:lnTo>
                      <a:pt x="724" y="805"/>
                    </a:lnTo>
                    <a:lnTo>
                      <a:pt x="713" y="780"/>
                    </a:lnTo>
                    <a:lnTo>
                      <a:pt x="703" y="754"/>
                    </a:lnTo>
                    <a:lnTo>
                      <a:pt x="692" y="729"/>
                    </a:lnTo>
                    <a:lnTo>
                      <a:pt x="682" y="703"/>
                    </a:lnTo>
                    <a:lnTo>
                      <a:pt x="670" y="677"/>
                    </a:lnTo>
                    <a:lnTo>
                      <a:pt x="269" y="677"/>
                    </a:lnTo>
                    <a:lnTo>
                      <a:pt x="229" y="777"/>
                    </a:lnTo>
                    <a:close/>
                    <a:moveTo>
                      <a:pt x="646" y="610"/>
                    </a:moveTo>
                    <a:lnTo>
                      <a:pt x="472" y="208"/>
                    </a:lnTo>
                    <a:lnTo>
                      <a:pt x="299" y="610"/>
                    </a:lnTo>
                    <a:lnTo>
                      <a:pt x="646" y="61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9" name="Freeform 36"/>
              <p:cNvSpPr>
                <a:spLocks noEditPoints="1"/>
              </p:cNvSpPr>
              <p:nvPr userDrawn="1"/>
            </p:nvSpPr>
            <p:spPr bwMode="auto">
              <a:xfrm>
                <a:off x="7144797" y="974712"/>
                <a:ext cx="49212" cy="79269"/>
              </a:xfrm>
              <a:custGeom>
                <a:avLst/>
                <a:gdLst>
                  <a:gd name="T0" fmla="*/ 16642 w 689"/>
                  <a:gd name="T1" fmla="*/ 43084 h 1080"/>
                  <a:gd name="T2" fmla="*/ 13856 w 689"/>
                  <a:gd name="T3" fmla="*/ 43011 h 1080"/>
                  <a:gd name="T4" fmla="*/ 9928 w 689"/>
                  <a:gd name="T5" fmla="*/ 42864 h 1080"/>
                  <a:gd name="T6" fmla="*/ 7071 w 689"/>
                  <a:gd name="T7" fmla="*/ 78975 h 1080"/>
                  <a:gd name="T8" fmla="*/ 2643 w 689"/>
                  <a:gd name="T9" fmla="*/ 78975 h 1080"/>
                  <a:gd name="T10" fmla="*/ 20213 w 689"/>
                  <a:gd name="T11" fmla="*/ 0 h 1080"/>
                  <a:gd name="T12" fmla="*/ 27713 w 689"/>
                  <a:gd name="T13" fmla="*/ 220 h 1080"/>
                  <a:gd name="T14" fmla="*/ 33927 w 689"/>
                  <a:gd name="T15" fmla="*/ 954 h 1080"/>
                  <a:gd name="T16" fmla="*/ 38855 w 689"/>
                  <a:gd name="T17" fmla="*/ 2275 h 1080"/>
                  <a:gd name="T18" fmla="*/ 42784 w 689"/>
                  <a:gd name="T19" fmla="*/ 4110 h 1080"/>
                  <a:gd name="T20" fmla="*/ 45712 w 689"/>
                  <a:gd name="T21" fmla="*/ 6679 h 1080"/>
                  <a:gd name="T22" fmla="*/ 47641 w 689"/>
                  <a:gd name="T23" fmla="*/ 9982 h 1080"/>
                  <a:gd name="T24" fmla="*/ 48783 w 689"/>
                  <a:gd name="T25" fmla="*/ 14092 h 1080"/>
                  <a:gd name="T26" fmla="*/ 49212 w 689"/>
                  <a:gd name="T27" fmla="*/ 18936 h 1080"/>
                  <a:gd name="T28" fmla="*/ 48783 w 689"/>
                  <a:gd name="T29" fmla="*/ 23854 h 1080"/>
                  <a:gd name="T30" fmla="*/ 47641 w 689"/>
                  <a:gd name="T31" fmla="*/ 28038 h 1080"/>
                  <a:gd name="T32" fmla="*/ 45855 w 689"/>
                  <a:gd name="T33" fmla="*/ 31634 h 1080"/>
                  <a:gd name="T34" fmla="*/ 43212 w 689"/>
                  <a:gd name="T35" fmla="*/ 34717 h 1080"/>
                  <a:gd name="T36" fmla="*/ 39927 w 689"/>
                  <a:gd name="T37" fmla="*/ 37212 h 1080"/>
                  <a:gd name="T38" fmla="*/ 35784 w 689"/>
                  <a:gd name="T39" fmla="*/ 39414 h 1080"/>
                  <a:gd name="T40" fmla="*/ 30856 w 689"/>
                  <a:gd name="T41" fmla="*/ 41102 h 1080"/>
                  <a:gd name="T42" fmla="*/ 25070 w 689"/>
                  <a:gd name="T43" fmla="*/ 42570 h 1080"/>
                  <a:gd name="T44" fmla="*/ 23070 w 689"/>
                  <a:gd name="T45" fmla="*/ 42937 h 1080"/>
                  <a:gd name="T46" fmla="*/ 20428 w 689"/>
                  <a:gd name="T47" fmla="*/ 43158 h 1080"/>
                  <a:gd name="T48" fmla="*/ 17571 w 689"/>
                  <a:gd name="T49" fmla="*/ 43158 h 1080"/>
                  <a:gd name="T50" fmla="*/ 15999 w 689"/>
                  <a:gd name="T51" fmla="*/ 38460 h 1080"/>
                  <a:gd name="T52" fmla="*/ 18571 w 689"/>
                  <a:gd name="T53" fmla="*/ 38313 h 1080"/>
                  <a:gd name="T54" fmla="*/ 20928 w 689"/>
                  <a:gd name="T55" fmla="*/ 38240 h 1080"/>
                  <a:gd name="T56" fmla="*/ 24999 w 689"/>
                  <a:gd name="T57" fmla="*/ 37653 h 1080"/>
                  <a:gd name="T58" fmla="*/ 28499 w 689"/>
                  <a:gd name="T59" fmla="*/ 36405 h 1080"/>
                  <a:gd name="T60" fmla="*/ 31570 w 689"/>
                  <a:gd name="T61" fmla="*/ 34570 h 1080"/>
                  <a:gd name="T62" fmla="*/ 34141 w 689"/>
                  <a:gd name="T63" fmla="*/ 32442 h 1080"/>
                  <a:gd name="T64" fmla="*/ 36141 w 689"/>
                  <a:gd name="T65" fmla="*/ 29799 h 1080"/>
                  <a:gd name="T66" fmla="*/ 37713 w 689"/>
                  <a:gd name="T67" fmla="*/ 26643 h 1080"/>
                  <a:gd name="T68" fmla="*/ 38498 w 689"/>
                  <a:gd name="T69" fmla="*/ 23267 h 1080"/>
                  <a:gd name="T70" fmla="*/ 38855 w 689"/>
                  <a:gd name="T71" fmla="*/ 19524 h 1080"/>
                  <a:gd name="T72" fmla="*/ 38641 w 689"/>
                  <a:gd name="T73" fmla="*/ 16661 h 1080"/>
                  <a:gd name="T74" fmla="*/ 38141 w 689"/>
                  <a:gd name="T75" fmla="*/ 14019 h 1080"/>
                  <a:gd name="T76" fmla="*/ 37141 w 689"/>
                  <a:gd name="T77" fmla="*/ 11523 h 1080"/>
                  <a:gd name="T78" fmla="*/ 35784 w 689"/>
                  <a:gd name="T79" fmla="*/ 9321 h 1080"/>
                  <a:gd name="T80" fmla="*/ 33998 w 689"/>
                  <a:gd name="T81" fmla="*/ 7560 h 1080"/>
                  <a:gd name="T82" fmla="*/ 31784 w 689"/>
                  <a:gd name="T83" fmla="*/ 6165 h 1080"/>
                  <a:gd name="T84" fmla="*/ 29213 w 689"/>
                  <a:gd name="T85" fmla="*/ 5138 h 1080"/>
                  <a:gd name="T86" fmla="*/ 26142 w 689"/>
                  <a:gd name="T87" fmla="*/ 4697 h 1080"/>
                  <a:gd name="T88" fmla="*/ 24070 w 689"/>
                  <a:gd name="T89" fmla="*/ 4551 h 1080"/>
                  <a:gd name="T90" fmla="*/ 20070 w 689"/>
                  <a:gd name="T91" fmla="*/ 4404 h 1080"/>
                  <a:gd name="T92" fmla="*/ 9928 w 689"/>
                  <a:gd name="T93" fmla="*/ 4404 h 1080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0" t="0" r="r" b="b"/>
                <a:pathLst>
                  <a:path w="689" h="1080">
                    <a:moveTo>
                      <a:pt x="246" y="588"/>
                    </a:moveTo>
                    <a:lnTo>
                      <a:pt x="241" y="588"/>
                    </a:lnTo>
                    <a:lnTo>
                      <a:pt x="233" y="587"/>
                    </a:lnTo>
                    <a:lnTo>
                      <a:pt x="226" y="587"/>
                    </a:lnTo>
                    <a:lnTo>
                      <a:pt x="219" y="586"/>
                    </a:lnTo>
                    <a:lnTo>
                      <a:pt x="194" y="586"/>
                    </a:lnTo>
                    <a:lnTo>
                      <a:pt x="188" y="584"/>
                    </a:lnTo>
                    <a:lnTo>
                      <a:pt x="183" y="584"/>
                    </a:lnTo>
                    <a:lnTo>
                      <a:pt x="139" y="584"/>
                    </a:lnTo>
                    <a:lnTo>
                      <a:pt x="139" y="1080"/>
                    </a:lnTo>
                    <a:lnTo>
                      <a:pt x="110" y="1077"/>
                    </a:lnTo>
                    <a:lnTo>
                      <a:pt x="99" y="1076"/>
                    </a:lnTo>
                    <a:lnTo>
                      <a:pt x="91" y="1076"/>
                    </a:lnTo>
                    <a:lnTo>
                      <a:pt x="69" y="1074"/>
                    </a:lnTo>
                    <a:lnTo>
                      <a:pt x="37" y="1076"/>
                    </a:lnTo>
                    <a:lnTo>
                      <a:pt x="0" y="1080"/>
                    </a:lnTo>
                    <a:lnTo>
                      <a:pt x="0" y="0"/>
                    </a:lnTo>
                    <a:lnTo>
                      <a:pt x="283" y="0"/>
                    </a:lnTo>
                    <a:lnTo>
                      <a:pt x="320" y="0"/>
                    </a:lnTo>
                    <a:lnTo>
                      <a:pt x="355" y="1"/>
                    </a:lnTo>
                    <a:lnTo>
                      <a:pt x="388" y="3"/>
                    </a:lnTo>
                    <a:lnTo>
                      <a:pt x="418" y="5"/>
                    </a:lnTo>
                    <a:lnTo>
                      <a:pt x="447" y="10"/>
                    </a:lnTo>
                    <a:lnTo>
                      <a:pt x="475" y="13"/>
                    </a:lnTo>
                    <a:lnTo>
                      <a:pt x="499" y="18"/>
                    </a:lnTo>
                    <a:lnTo>
                      <a:pt x="522" y="24"/>
                    </a:lnTo>
                    <a:lnTo>
                      <a:pt x="544" y="31"/>
                    </a:lnTo>
                    <a:lnTo>
                      <a:pt x="564" y="38"/>
                    </a:lnTo>
                    <a:lnTo>
                      <a:pt x="582" y="47"/>
                    </a:lnTo>
                    <a:lnTo>
                      <a:pt x="599" y="56"/>
                    </a:lnTo>
                    <a:lnTo>
                      <a:pt x="613" y="67"/>
                    </a:lnTo>
                    <a:lnTo>
                      <a:pt x="627" y="79"/>
                    </a:lnTo>
                    <a:lnTo>
                      <a:pt x="640" y="91"/>
                    </a:lnTo>
                    <a:lnTo>
                      <a:pt x="650" y="104"/>
                    </a:lnTo>
                    <a:lnTo>
                      <a:pt x="659" y="120"/>
                    </a:lnTo>
                    <a:lnTo>
                      <a:pt x="667" y="136"/>
                    </a:lnTo>
                    <a:lnTo>
                      <a:pt x="674" y="153"/>
                    </a:lnTo>
                    <a:lnTo>
                      <a:pt x="679" y="172"/>
                    </a:lnTo>
                    <a:lnTo>
                      <a:pt x="683" y="192"/>
                    </a:lnTo>
                    <a:lnTo>
                      <a:pt x="687" y="212"/>
                    </a:lnTo>
                    <a:lnTo>
                      <a:pt x="689" y="235"/>
                    </a:lnTo>
                    <a:lnTo>
                      <a:pt x="689" y="258"/>
                    </a:lnTo>
                    <a:lnTo>
                      <a:pt x="689" y="281"/>
                    </a:lnTo>
                    <a:lnTo>
                      <a:pt x="687" y="304"/>
                    </a:lnTo>
                    <a:lnTo>
                      <a:pt x="683" y="325"/>
                    </a:lnTo>
                    <a:lnTo>
                      <a:pt x="679" y="345"/>
                    </a:lnTo>
                    <a:lnTo>
                      <a:pt x="674" y="364"/>
                    </a:lnTo>
                    <a:lnTo>
                      <a:pt x="667" y="382"/>
                    </a:lnTo>
                    <a:lnTo>
                      <a:pt x="660" y="400"/>
                    </a:lnTo>
                    <a:lnTo>
                      <a:pt x="652" y="416"/>
                    </a:lnTo>
                    <a:lnTo>
                      <a:pt x="642" y="431"/>
                    </a:lnTo>
                    <a:lnTo>
                      <a:pt x="630" y="446"/>
                    </a:lnTo>
                    <a:lnTo>
                      <a:pt x="619" y="460"/>
                    </a:lnTo>
                    <a:lnTo>
                      <a:pt x="605" y="473"/>
                    </a:lnTo>
                    <a:lnTo>
                      <a:pt x="591" y="485"/>
                    </a:lnTo>
                    <a:lnTo>
                      <a:pt x="575" y="497"/>
                    </a:lnTo>
                    <a:lnTo>
                      <a:pt x="559" y="507"/>
                    </a:lnTo>
                    <a:lnTo>
                      <a:pt x="541" y="518"/>
                    </a:lnTo>
                    <a:lnTo>
                      <a:pt x="522" y="528"/>
                    </a:lnTo>
                    <a:lnTo>
                      <a:pt x="501" y="537"/>
                    </a:lnTo>
                    <a:lnTo>
                      <a:pt x="480" y="546"/>
                    </a:lnTo>
                    <a:lnTo>
                      <a:pt x="457" y="553"/>
                    </a:lnTo>
                    <a:lnTo>
                      <a:pt x="432" y="560"/>
                    </a:lnTo>
                    <a:lnTo>
                      <a:pt x="407" y="568"/>
                    </a:lnTo>
                    <a:lnTo>
                      <a:pt x="379" y="574"/>
                    </a:lnTo>
                    <a:lnTo>
                      <a:pt x="351" y="580"/>
                    </a:lnTo>
                    <a:lnTo>
                      <a:pt x="343" y="582"/>
                    </a:lnTo>
                    <a:lnTo>
                      <a:pt x="334" y="584"/>
                    </a:lnTo>
                    <a:lnTo>
                      <a:pt x="323" y="585"/>
                    </a:lnTo>
                    <a:lnTo>
                      <a:pt x="310" y="586"/>
                    </a:lnTo>
                    <a:lnTo>
                      <a:pt x="299" y="587"/>
                    </a:lnTo>
                    <a:lnTo>
                      <a:pt x="286" y="588"/>
                    </a:lnTo>
                    <a:lnTo>
                      <a:pt x="273" y="588"/>
                    </a:lnTo>
                    <a:lnTo>
                      <a:pt x="260" y="588"/>
                    </a:lnTo>
                    <a:lnTo>
                      <a:pt x="246" y="588"/>
                    </a:lnTo>
                    <a:close/>
                    <a:moveTo>
                      <a:pt x="211" y="525"/>
                    </a:moveTo>
                    <a:lnTo>
                      <a:pt x="216" y="525"/>
                    </a:lnTo>
                    <a:lnTo>
                      <a:pt x="224" y="524"/>
                    </a:lnTo>
                    <a:lnTo>
                      <a:pt x="233" y="523"/>
                    </a:lnTo>
                    <a:lnTo>
                      <a:pt x="246" y="522"/>
                    </a:lnTo>
                    <a:lnTo>
                      <a:pt x="260" y="522"/>
                    </a:lnTo>
                    <a:lnTo>
                      <a:pt x="272" y="522"/>
                    </a:lnTo>
                    <a:lnTo>
                      <a:pt x="283" y="521"/>
                    </a:lnTo>
                    <a:lnTo>
                      <a:pt x="293" y="521"/>
                    </a:lnTo>
                    <a:lnTo>
                      <a:pt x="313" y="519"/>
                    </a:lnTo>
                    <a:lnTo>
                      <a:pt x="332" y="516"/>
                    </a:lnTo>
                    <a:lnTo>
                      <a:pt x="350" y="513"/>
                    </a:lnTo>
                    <a:lnTo>
                      <a:pt x="367" y="507"/>
                    </a:lnTo>
                    <a:lnTo>
                      <a:pt x="384" y="502"/>
                    </a:lnTo>
                    <a:lnTo>
                      <a:pt x="399" y="496"/>
                    </a:lnTo>
                    <a:lnTo>
                      <a:pt x="414" y="488"/>
                    </a:lnTo>
                    <a:lnTo>
                      <a:pt x="429" y="480"/>
                    </a:lnTo>
                    <a:lnTo>
                      <a:pt x="442" y="471"/>
                    </a:lnTo>
                    <a:lnTo>
                      <a:pt x="455" y="462"/>
                    </a:lnTo>
                    <a:lnTo>
                      <a:pt x="466" y="452"/>
                    </a:lnTo>
                    <a:lnTo>
                      <a:pt x="478" y="442"/>
                    </a:lnTo>
                    <a:lnTo>
                      <a:pt x="488" y="430"/>
                    </a:lnTo>
                    <a:lnTo>
                      <a:pt x="498" y="418"/>
                    </a:lnTo>
                    <a:lnTo>
                      <a:pt x="506" y="406"/>
                    </a:lnTo>
                    <a:lnTo>
                      <a:pt x="515" y="392"/>
                    </a:lnTo>
                    <a:lnTo>
                      <a:pt x="521" y="378"/>
                    </a:lnTo>
                    <a:lnTo>
                      <a:pt x="528" y="363"/>
                    </a:lnTo>
                    <a:lnTo>
                      <a:pt x="533" y="348"/>
                    </a:lnTo>
                    <a:lnTo>
                      <a:pt x="536" y="333"/>
                    </a:lnTo>
                    <a:lnTo>
                      <a:pt x="539" y="317"/>
                    </a:lnTo>
                    <a:lnTo>
                      <a:pt x="542" y="300"/>
                    </a:lnTo>
                    <a:lnTo>
                      <a:pt x="544" y="283"/>
                    </a:lnTo>
                    <a:lnTo>
                      <a:pt x="544" y="266"/>
                    </a:lnTo>
                    <a:lnTo>
                      <a:pt x="544" y="254"/>
                    </a:lnTo>
                    <a:lnTo>
                      <a:pt x="542" y="240"/>
                    </a:lnTo>
                    <a:lnTo>
                      <a:pt x="541" y="227"/>
                    </a:lnTo>
                    <a:lnTo>
                      <a:pt x="539" y="216"/>
                    </a:lnTo>
                    <a:lnTo>
                      <a:pt x="537" y="203"/>
                    </a:lnTo>
                    <a:lnTo>
                      <a:pt x="534" y="191"/>
                    </a:lnTo>
                    <a:lnTo>
                      <a:pt x="530" y="179"/>
                    </a:lnTo>
                    <a:lnTo>
                      <a:pt x="525" y="168"/>
                    </a:lnTo>
                    <a:lnTo>
                      <a:pt x="520" y="157"/>
                    </a:lnTo>
                    <a:lnTo>
                      <a:pt x="514" y="147"/>
                    </a:lnTo>
                    <a:lnTo>
                      <a:pt x="507" y="137"/>
                    </a:lnTo>
                    <a:lnTo>
                      <a:pt x="501" y="127"/>
                    </a:lnTo>
                    <a:lnTo>
                      <a:pt x="493" y="119"/>
                    </a:lnTo>
                    <a:lnTo>
                      <a:pt x="485" y="110"/>
                    </a:lnTo>
                    <a:lnTo>
                      <a:pt x="476" y="103"/>
                    </a:lnTo>
                    <a:lnTo>
                      <a:pt x="466" y="96"/>
                    </a:lnTo>
                    <a:lnTo>
                      <a:pt x="456" y="89"/>
                    </a:lnTo>
                    <a:lnTo>
                      <a:pt x="445" y="84"/>
                    </a:lnTo>
                    <a:lnTo>
                      <a:pt x="433" y="79"/>
                    </a:lnTo>
                    <a:lnTo>
                      <a:pt x="422" y="74"/>
                    </a:lnTo>
                    <a:lnTo>
                      <a:pt x="409" y="70"/>
                    </a:lnTo>
                    <a:lnTo>
                      <a:pt x="395" y="67"/>
                    </a:lnTo>
                    <a:lnTo>
                      <a:pt x="380" y="65"/>
                    </a:lnTo>
                    <a:lnTo>
                      <a:pt x="366" y="64"/>
                    </a:lnTo>
                    <a:lnTo>
                      <a:pt x="360" y="63"/>
                    </a:lnTo>
                    <a:lnTo>
                      <a:pt x="351" y="63"/>
                    </a:lnTo>
                    <a:lnTo>
                      <a:pt x="337" y="62"/>
                    </a:lnTo>
                    <a:lnTo>
                      <a:pt x="319" y="61"/>
                    </a:lnTo>
                    <a:lnTo>
                      <a:pt x="300" y="61"/>
                    </a:lnTo>
                    <a:lnTo>
                      <a:pt x="281" y="60"/>
                    </a:lnTo>
                    <a:lnTo>
                      <a:pt x="262" y="60"/>
                    </a:lnTo>
                    <a:lnTo>
                      <a:pt x="244" y="60"/>
                    </a:lnTo>
                    <a:lnTo>
                      <a:pt x="139" y="60"/>
                    </a:lnTo>
                    <a:lnTo>
                      <a:pt x="139" y="521"/>
                    </a:lnTo>
                    <a:lnTo>
                      <a:pt x="211" y="52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0" name="Freeform 37"/>
              <p:cNvSpPr>
                <a:spLocks/>
              </p:cNvSpPr>
              <p:nvPr userDrawn="1"/>
            </p:nvSpPr>
            <p:spPr bwMode="auto">
              <a:xfrm>
                <a:off x="7074948" y="974712"/>
                <a:ext cx="57149" cy="79269"/>
              </a:xfrm>
              <a:custGeom>
                <a:avLst/>
                <a:gdLst>
                  <a:gd name="T0" fmla="*/ 10005 w 794"/>
                  <a:gd name="T1" fmla="*/ 38865 h 1081"/>
                  <a:gd name="T2" fmla="*/ 10005 w 794"/>
                  <a:gd name="T3" fmla="*/ 79269 h 1081"/>
                  <a:gd name="T4" fmla="*/ 7989 w 794"/>
                  <a:gd name="T5" fmla="*/ 79049 h 1081"/>
                  <a:gd name="T6" fmla="*/ 7126 w 794"/>
                  <a:gd name="T7" fmla="*/ 78976 h 1081"/>
                  <a:gd name="T8" fmla="*/ 6622 w 794"/>
                  <a:gd name="T9" fmla="*/ 78976 h 1081"/>
                  <a:gd name="T10" fmla="*/ 4966 w 794"/>
                  <a:gd name="T11" fmla="*/ 78829 h 1081"/>
                  <a:gd name="T12" fmla="*/ 2663 w 794"/>
                  <a:gd name="T13" fmla="*/ 78976 h 1081"/>
                  <a:gd name="T14" fmla="*/ 0 w 794"/>
                  <a:gd name="T15" fmla="*/ 79269 h 1081"/>
                  <a:gd name="T16" fmla="*/ 0 w 794"/>
                  <a:gd name="T17" fmla="*/ 73 h 1081"/>
                  <a:gd name="T18" fmla="*/ 2807 w 794"/>
                  <a:gd name="T19" fmla="*/ 220 h 1081"/>
                  <a:gd name="T20" fmla="*/ 4966 w 794"/>
                  <a:gd name="T21" fmla="*/ 293 h 1081"/>
                  <a:gd name="T22" fmla="*/ 6982 w 794"/>
                  <a:gd name="T23" fmla="*/ 220 h 1081"/>
                  <a:gd name="T24" fmla="*/ 10005 w 794"/>
                  <a:gd name="T25" fmla="*/ 73 h 1081"/>
                  <a:gd name="T26" fmla="*/ 10005 w 794"/>
                  <a:gd name="T27" fmla="*/ 35785 h 1081"/>
                  <a:gd name="T28" fmla="*/ 10293 w 794"/>
                  <a:gd name="T29" fmla="*/ 35931 h 1081"/>
                  <a:gd name="T30" fmla="*/ 10580 w 794"/>
                  <a:gd name="T31" fmla="*/ 36005 h 1081"/>
                  <a:gd name="T32" fmla="*/ 11084 w 794"/>
                  <a:gd name="T33" fmla="*/ 35931 h 1081"/>
                  <a:gd name="T34" fmla="*/ 11588 w 794"/>
                  <a:gd name="T35" fmla="*/ 35785 h 1081"/>
                  <a:gd name="T36" fmla="*/ 12236 w 794"/>
                  <a:gd name="T37" fmla="*/ 35491 h 1081"/>
                  <a:gd name="T38" fmla="*/ 12812 w 794"/>
                  <a:gd name="T39" fmla="*/ 35125 h 1081"/>
                  <a:gd name="T40" fmla="*/ 13316 w 794"/>
                  <a:gd name="T41" fmla="*/ 34685 h 1081"/>
                  <a:gd name="T42" fmla="*/ 13963 w 794"/>
                  <a:gd name="T43" fmla="*/ 34171 h 1081"/>
                  <a:gd name="T44" fmla="*/ 14539 w 794"/>
                  <a:gd name="T45" fmla="*/ 33658 h 1081"/>
                  <a:gd name="T46" fmla="*/ 15259 w 794"/>
                  <a:gd name="T47" fmla="*/ 32998 h 1081"/>
                  <a:gd name="T48" fmla="*/ 16051 w 794"/>
                  <a:gd name="T49" fmla="*/ 32265 h 1081"/>
                  <a:gd name="T50" fmla="*/ 16842 w 794"/>
                  <a:gd name="T51" fmla="*/ 31458 h 1081"/>
                  <a:gd name="T52" fmla="*/ 17778 w 794"/>
                  <a:gd name="T53" fmla="*/ 30505 h 1081"/>
                  <a:gd name="T54" fmla="*/ 18858 w 794"/>
                  <a:gd name="T55" fmla="*/ 29478 h 1081"/>
                  <a:gd name="T56" fmla="*/ 46856 w 794"/>
                  <a:gd name="T57" fmla="*/ 73 h 1081"/>
                  <a:gd name="T58" fmla="*/ 49376 w 794"/>
                  <a:gd name="T59" fmla="*/ 220 h 1081"/>
                  <a:gd name="T60" fmla="*/ 51319 w 794"/>
                  <a:gd name="T61" fmla="*/ 293 h 1081"/>
                  <a:gd name="T62" fmla="*/ 53046 w 794"/>
                  <a:gd name="T63" fmla="*/ 220 h 1081"/>
                  <a:gd name="T64" fmla="*/ 55638 w 794"/>
                  <a:gd name="T65" fmla="*/ 0 h 1081"/>
                  <a:gd name="T66" fmla="*/ 29942 w 794"/>
                  <a:gd name="T67" fmla="*/ 25299 h 1081"/>
                  <a:gd name="T68" fmla="*/ 20369 w 794"/>
                  <a:gd name="T69" fmla="*/ 35198 h 1081"/>
                  <a:gd name="T70" fmla="*/ 29942 w 794"/>
                  <a:gd name="T71" fmla="*/ 46197 h 1081"/>
                  <a:gd name="T72" fmla="*/ 40954 w 794"/>
                  <a:gd name="T73" fmla="*/ 58957 h 1081"/>
                  <a:gd name="T74" fmla="*/ 47936 w 794"/>
                  <a:gd name="T75" fmla="*/ 67096 h 1081"/>
                  <a:gd name="T76" fmla="*/ 57149 w 794"/>
                  <a:gd name="T77" fmla="*/ 78682 h 1081"/>
                  <a:gd name="T78" fmla="*/ 57149 w 794"/>
                  <a:gd name="T79" fmla="*/ 79269 h 1081"/>
                  <a:gd name="T80" fmla="*/ 54630 w 794"/>
                  <a:gd name="T81" fmla="*/ 79049 h 1081"/>
                  <a:gd name="T82" fmla="*/ 53910 w 794"/>
                  <a:gd name="T83" fmla="*/ 79049 h 1081"/>
                  <a:gd name="T84" fmla="*/ 53406 w 794"/>
                  <a:gd name="T85" fmla="*/ 78976 h 1081"/>
                  <a:gd name="T86" fmla="*/ 52830 w 794"/>
                  <a:gd name="T87" fmla="*/ 78976 h 1081"/>
                  <a:gd name="T88" fmla="*/ 50887 w 794"/>
                  <a:gd name="T89" fmla="*/ 78829 h 1081"/>
                  <a:gd name="T90" fmla="*/ 47936 w 794"/>
                  <a:gd name="T91" fmla="*/ 78976 h 1081"/>
                  <a:gd name="T92" fmla="*/ 44553 w 794"/>
                  <a:gd name="T93" fmla="*/ 79269 h 1081"/>
                  <a:gd name="T94" fmla="*/ 42394 w 794"/>
                  <a:gd name="T95" fmla="*/ 76189 h 1081"/>
                  <a:gd name="T96" fmla="*/ 40379 w 794"/>
                  <a:gd name="T97" fmla="*/ 73403 h 1081"/>
                  <a:gd name="T98" fmla="*/ 38507 w 794"/>
                  <a:gd name="T99" fmla="*/ 70909 h 1081"/>
                  <a:gd name="T100" fmla="*/ 36780 w 794"/>
                  <a:gd name="T101" fmla="*/ 68710 h 1081"/>
                  <a:gd name="T102" fmla="*/ 11876 w 794"/>
                  <a:gd name="T103" fmla="*/ 39231 h 1081"/>
                  <a:gd name="T104" fmla="*/ 11516 w 794"/>
                  <a:gd name="T105" fmla="*/ 38938 h 1081"/>
                  <a:gd name="T106" fmla="*/ 11156 w 794"/>
                  <a:gd name="T107" fmla="*/ 38791 h 1081"/>
                  <a:gd name="T108" fmla="*/ 10724 w 794"/>
                  <a:gd name="T109" fmla="*/ 38571 h 1081"/>
                  <a:gd name="T110" fmla="*/ 10293 w 794"/>
                  <a:gd name="T111" fmla="*/ 38571 h 1081"/>
                  <a:gd name="T112" fmla="*/ 10221 w 794"/>
                  <a:gd name="T113" fmla="*/ 38571 h 1081"/>
                  <a:gd name="T114" fmla="*/ 10149 w 794"/>
                  <a:gd name="T115" fmla="*/ 38718 h 1081"/>
                  <a:gd name="T116" fmla="*/ 10077 w 794"/>
                  <a:gd name="T117" fmla="*/ 38791 h 1081"/>
                  <a:gd name="T118" fmla="*/ 10005 w 794"/>
                  <a:gd name="T119" fmla="*/ 38865 h 1081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794" h="1081">
                    <a:moveTo>
                      <a:pt x="139" y="530"/>
                    </a:moveTo>
                    <a:lnTo>
                      <a:pt x="139" y="1081"/>
                    </a:lnTo>
                    <a:lnTo>
                      <a:pt x="111" y="1078"/>
                    </a:lnTo>
                    <a:lnTo>
                      <a:pt x="99" y="1077"/>
                    </a:lnTo>
                    <a:lnTo>
                      <a:pt x="92" y="1077"/>
                    </a:lnTo>
                    <a:lnTo>
                      <a:pt x="69" y="1075"/>
                    </a:lnTo>
                    <a:lnTo>
                      <a:pt x="37" y="1077"/>
                    </a:lnTo>
                    <a:lnTo>
                      <a:pt x="0" y="1081"/>
                    </a:lnTo>
                    <a:lnTo>
                      <a:pt x="0" y="1"/>
                    </a:lnTo>
                    <a:lnTo>
                      <a:pt x="39" y="3"/>
                    </a:lnTo>
                    <a:lnTo>
                      <a:pt x="69" y="4"/>
                    </a:lnTo>
                    <a:lnTo>
                      <a:pt x="97" y="3"/>
                    </a:lnTo>
                    <a:lnTo>
                      <a:pt x="139" y="1"/>
                    </a:lnTo>
                    <a:lnTo>
                      <a:pt x="139" y="488"/>
                    </a:lnTo>
                    <a:lnTo>
                      <a:pt x="143" y="490"/>
                    </a:lnTo>
                    <a:lnTo>
                      <a:pt x="147" y="491"/>
                    </a:lnTo>
                    <a:lnTo>
                      <a:pt x="154" y="490"/>
                    </a:lnTo>
                    <a:lnTo>
                      <a:pt x="161" y="488"/>
                    </a:lnTo>
                    <a:lnTo>
                      <a:pt x="170" y="484"/>
                    </a:lnTo>
                    <a:lnTo>
                      <a:pt x="178" y="479"/>
                    </a:lnTo>
                    <a:lnTo>
                      <a:pt x="185" y="473"/>
                    </a:lnTo>
                    <a:lnTo>
                      <a:pt x="194" y="466"/>
                    </a:lnTo>
                    <a:lnTo>
                      <a:pt x="202" y="459"/>
                    </a:lnTo>
                    <a:lnTo>
                      <a:pt x="212" y="450"/>
                    </a:lnTo>
                    <a:lnTo>
                      <a:pt x="223" y="440"/>
                    </a:lnTo>
                    <a:lnTo>
                      <a:pt x="234" y="429"/>
                    </a:lnTo>
                    <a:lnTo>
                      <a:pt x="247" y="416"/>
                    </a:lnTo>
                    <a:lnTo>
                      <a:pt x="262" y="402"/>
                    </a:lnTo>
                    <a:lnTo>
                      <a:pt x="651" y="1"/>
                    </a:lnTo>
                    <a:lnTo>
                      <a:pt x="686" y="3"/>
                    </a:lnTo>
                    <a:lnTo>
                      <a:pt x="713" y="4"/>
                    </a:lnTo>
                    <a:lnTo>
                      <a:pt x="737" y="3"/>
                    </a:lnTo>
                    <a:lnTo>
                      <a:pt x="773" y="0"/>
                    </a:lnTo>
                    <a:lnTo>
                      <a:pt x="416" y="345"/>
                    </a:lnTo>
                    <a:lnTo>
                      <a:pt x="283" y="480"/>
                    </a:lnTo>
                    <a:lnTo>
                      <a:pt x="416" y="630"/>
                    </a:lnTo>
                    <a:lnTo>
                      <a:pt x="569" y="804"/>
                    </a:lnTo>
                    <a:lnTo>
                      <a:pt x="666" y="915"/>
                    </a:lnTo>
                    <a:lnTo>
                      <a:pt x="794" y="1073"/>
                    </a:lnTo>
                    <a:lnTo>
                      <a:pt x="794" y="1081"/>
                    </a:lnTo>
                    <a:lnTo>
                      <a:pt x="759" y="1078"/>
                    </a:lnTo>
                    <a:lnTo>
                      <a:pt x="749" y="1078"/>
                    </a:lnTo>
                    <a:lnTo>
                      <a:pt x="742" y="1077"/>
                    </a:lnTo>
                    <a:lnTo>
                      <a:pt x="734" y="1077"/>
                    </a:lnTo>
                    <a:lnTo>
                      <a:pt x="707" y="1075"/>
                    </a:lnTo>
                    <a:lnTo>
                      <a:pt x="666" y="1077"/>
                    </a:lnTo>
                    <a:lnTo>
                      <a:pt x="619" y="1081"/>
                    </a:lnTo>
                    <a:lnTo>
                      <a:pt x="589" y="1039"/>
                    </a:lnTo>
                    <a:lnTo>
                      <a:pt x="561" y="1001"/>
                    </a:lnTo>
                    <a:lnTo>
                      <a:pt x="535" y="967"/>
                    </a:lnTo>
                    <a:lnTo>
                      <a:pt x="511" y="937"/>
                    </a:lnTo>
                    <a:lnTo>
                      <a:pt x="165" y="535"/>
                    </a:lnTo>
                    <a:lnTo>
                      <a:pt x="160" y="531"/>
                    </a:lnTo>
                    <a:lnTo>
                      <a:pt x="155" y="529"/>
                    </a:lnTo>
                    <a:lnTo>
                      <a:pt x="149" y="526"/>
                    </a:lnTo>
                    <a:lnTo>
                      <a:pt x="143" y="526"/>
                    </a:lnTo>
                    <a:lnTo>
                      <a:pt x="142" y="526"/>
                    </a:lnTo>
                    <a:lnTo>
                      <a:pt x="141" y="528"/>
                    </a:lnTo>
                    <a:lnTo>
                      <a:pt x="140" y="529"/>
                    </a:lnTo>
                    <a:lnTo>
                      <a:pt x="139" y="53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1" name="Freeform 38"/>
              <p:cNvSpPr>
                <a:spLocks noEditPoints="1"/>
              </p:cNvSpPr>
              <p:nvPr userDrawn="1"/>
            </p:nvSpPr>
            <p:spPr bwMode="auto">
              <a:xfrm>
                <a:off x="7829003" y="1291790"/>
                <a:ext cx="57149" cy="77684"/>
              </a:xfrm>
              <a:custGeom>
                <a:avLst/>
                <a:gdLst>
                  <a:gd name="T0" fmla="*/ 28647 w 790"/>
                  <a:gd name="T1" fmla="*/ 38339 h 1082"/>
                  <a:gd name="T2" fmla="*/ 24162 w 790"/>
                  <a:gd name="T3" fmla="*/ 36975 h 1082"/>
                  <a:gd name="T4" fmla="*/ 20038 w 790"/>
                  <a:gd name="T5" fmla="*/ 35109 h 1082"/>
                  <a:gd name="T6" fmla="*/ 16204 w 790"/>
                  <a:gd name="T7" fmla="*/ 32955 h 1082"/>
                  <a:gd name="T8" fmla="*/ 13672 w 790"/>
                  <a:gd name="T9" fmla="*/ 31016 h 1082"/>
                  <a:gd name="T10" fmla="*/ 12226 w 790"/>
                  <a:gd name="T11" fmla="*/ 29508 h 1082"/>
                  <a:gd name="T12" fmla="*/ 10923 w 790"/>
                  <a:gd name="T13" fmla="*/ 28001 h 1082"/>
                  <a:gd name="T14" fmla="*/ 9838 w 790"/>
                  <a:gd name="T15" fmla="*/ 26278 h 1082"/>
                  <a:gd name="T16" fmla="*/ 8970 w 790"/>
                  <a:gd name="T17" fmla="*/ 24483 h 1082"/>
                  <a:gd name="T18" fmla="*/ 8391 w 790"/>
                  <a:gd name="T19" fmla="*/ 22544 h 1082"/>
                  <a:gd name="T20" fmla="*/ 7885 w 790"/>
                  <a:gd name="T21" fmla="*/ 20534 h 1082"/>
                  <a:gd name="T22" fmla="*/ 7740 w 790"/>
                  <a:gd name="T23" fmla="*/ 18380 h 1082"/>
                  <a:gd name="T24" fmla="*/ 7668 w 790"/>
                  <a:gd name="T25" fmla="*/ 16226 h 1082"/>
                  <a:gd name="T26" fmla="*/ 7885 w 790"/>
                  <a:gd name="T27" fmla="*/ 14216 h 1082"/>
                  <a:gd name="T28" fmla="*/ 8319 w 790"/>
                  <a:gd name="T29" fmla="*/ 12277 h 1082"/>
                  <a:gd name="T30" fmla="*/ 8826 w 790"/>
                  <a:gd name="T31" fmla="*/ 10554 h 1082"/>
                  <a:gd name="T32" fmla="*/ 9621 w 790"/>
                  <a:gd name="T33" fmla="*/ 8903 h 1082"/>
                  <a:gd name="T34" fmla="*/ 10489 w 790"/>
                  <a:gd name="T35" fmla="*/ 7395 h 1082"/>
                  <a:gd name="T36" fmla="*/ 11647 w 790"/>
                  <a:gd name="T37" fmla="*/ 6103 h 1082"/>
                  <a:gd name="T38" fmla="*/ 13021 w 790"/>
                  <a:gd name="T39" fmla="*/ 4882 h 1082"/>
                  <a:gd name="T40" fmla="*/ 14540 w 790"/>
                  <a:gd name="T41" fmla="*/ 3805 h 1082"/>
                  <a:gd name="T42" fmla="*/ 16349 w 790"/>
                  <a:gd name="T43" fmla="*/ 2872 h 1082"/>
                  <a:gd name="T44" fmla="*/ 18230 w 790"/>
                  <a:gd name="T45" fmla="*/ 2082 h 1082"/>
                  <a:gd name="T46" fmla="*/ 20472 w 790"/>
                  <a:gd name="T47" fmla="*/ 1364 h 1082"/>
                  <a:gd name="T48" fmla="*/ 22932 w 790"/>
                  <a:gd name="T49" fmla="*/ 862 h 1082"/>
                  <a:gd name="T50" fmla="*/ 25536 w 790"/>
                  <a:gd name="T51" fmla="*/ 359 h 1082"/>
                  <a:gd name="T52" fmla="*/ 29877 w 790"/>
                  <a:gd name="T53" fmla="*/ 72 h 1082"/>
                  <a:gd name="T54" fmla="*/ 57149 w 790"/>
                  <a:gd name="T55" fmla="*/ 0 h 1082"/>
                  <a:gd name="T56" fmla="*/ 55268 w 790"/>
                  <a:gd name="T57" fmla="*/ 77469 h 1082"/>
                  <a:gd name="T58" fmla="*/ 53894 w 790"/>
                  <a:gd name="T59" fmla="*/ 77397 h 1082"/>
                  <a:gd name="T60" fmla="*/ 50494 w 790"/>
                  <a:gd name="T61" fmla="*/ 77397 h 1082"/>
                  <a:gd name="T62" fmla="*/ 47238 w 790"/>
                  <a:gd name="T63" fmla="*/ 77612 h 1082"/>
                  <a:gd name="T64" fmla="*/ 42753 w 790"/>
                  <a:gd name="T65" fmla="*/ 39704 h 1082"/>
                  <a:gd name="T66" fmla="*/ 20255 w 790"/>
                  <a:gd name="T67" fmla="*/ 67848 h 1082"/>
                  <a:gd name="T68" fmla="*/ 10345 w 790"/>
                  <a:gd name="T69" fmla="*/ 77397 h 1082"/>
                  <a:gd name="T70" fmla="*/ 8898 w 790"/>
                  <a:gd name="T71" fmla="*/ 77253 h 1082"/>
                  <a:gd name="T72" fmla="*/ 6583 w 790"/>
                  <a:gd name="T73" fmla="*/ 77181 h 1082"/>
                  <a:gd name="T74" fmla="*/ 2604 w 790"/>
                  <a:gd name="T75" fmla="*/ 77469 h 1082"/>
                  <a:gd name="T76" fmla="*/ 2170 w 790"/>
                  <a:gd name="T77" fmla="*/ 74740 h 1082"/>
                  <a:gd name="T78" fmla="*/ 31106 w 790"/>
                  <a:gd name="T79" fmla="*/ 38770 h 1082"/>
                  <a:gd name="T80" fmla="*/ 35013 w 790"/>
                  <a:gd name="T81" fmla="*/ 4021 h 1082"/>
                  <a:gd name="T82" fmla="*/ 31540 w 790"/>
                  <a:gd name="T83" fmla="*/ 4236 h 1082"/>
                  <a:gd name="T84" fmla="*/ 28936 w 790"/>
                  <a:gd name="T85" fmla="*/ 4667 h 1082"/>
                  <a:gd name="T86" fmla="*/ 26115 w 790"/>
                  <a:gd name="T87" fmla="*/ 5457 h 1082"/>
                  <a:gd name="T88" fmla="*/ 23800 w 790"/>
                  <a:gd name="T89" fmla="*/ 6533 h 1082"/>
                  <a:gd name="T90" fmla="*/ 21774 w 790"/>
                  <a:gd name="T91" fmla="*/ 8041 h 1082"/>
                  <a:gd name="T92" fmla="*/ 20255 w 790"/>
                  <a:gd name="T93" fmla="*/ 9836 h 1082"/>
                  <a:gd name="T94" fmla="*/ 19026 w 790"/>
                  <a:gd name="T95" fmla="*/ 11918 h 1082"/>
                  <a:gd name="T96" fmla="*/ 18230 w 790"/>
                  <a:gd name="T97" fmla="*/ 14359 h 1082"/>
                  <a:gd name="T98" fmla="*/ 17868 w 790"/>
                  <a:gd name="T99" fmla="*/ 17088 h 1082"/>
                  <a:gd name="T100" fmla="*/ 17868 w 790"/>
                  <a:gd name="T101" fmla="*/ 20103 h 1082"/>
                  <a:gd name="T102" fmla="*/ 18374 w 790"/>
                  <a:gd name="T103" fmla="*/ 23047 h 1082"/>
                  <a:gd name="T104" fmla="*/ 19387 w 790"/>
                  <a:gd name="T105" fmla="*/ 25703 h 1082"/>
                  <a:gd name="T106" fmla="*/ 20834 w 790"/>
                  <a:gd name="T107" fmla="*/ 28072 h 1082"/>
                  <a:gd name="T108" fmla="*/ 22860 w 790"/>
                  <a:gd name="T109" fmla="*/ 30083 h 1082"/>
                  <a:gd name="T110" fmla="*/ 25174 w 790"/>
                  <a:gd name="T111" fmla="*/ 31950 h 1082"/>
                  <a:gd name="T112" fmla="*/ 27851 w 790"/>
                  <a:gd name="T113" fmla="*/ 33314 h 1082"/>
                  <a:gd name="T114" fmla="*/ 30817 w 790"/>
                  <a:gd name="T115" fmla="*/ 34462 h 1082"/>
                  <a:gd name="T116" fmla="*/ 34434 w 790"/>
                  <a:gd name="T117" fmla="*/ 35109 h 1082"/>
                  <a:gd name="T118" fmla="*/ 39064 w 790"/>
                  <a:gd name="T119" fmla="*/ 35468 h 1082"/>
                  <a:gd name="T120" fmla="*/ 47238 w 790"/>
                  <a:gd name="T121" fmla="*/ 35539 h 1082"/>
                  <a:gd name="T122" fmla="*/ 42609 w 790"/>
                  <a:gd name="T123" fmla="*/ 4021 h 1082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790" h="1082">
                    <a:moveTo>
                      <a:pt x="430" y="540"/>
                    </a:moveTo>
                    <a:lnTo>
                      <a:pt x="396" y="534"/>
                    </a:lnTo>
                    <a:lnTo>
                      <a:pt x="365" y="524"/>
                    </a:lnTo>
                    <a:lnTo>
                      <a:pt x="334" y="515"/>
                    </a:lnTo>
                    <a:lnTo>
                      <a:pt x="304" y="503"/>
                    </a:lnTo>
                    <a:lnTo>
                      <a:pt x="277" y="489"/>
                    </a:lnTo>
                    <a:lnTo>
                      <a:pt x="249" y="475"/>
                    </a:lnTo>
                    <a:lnTo>
                      <a:pt x="224" y="459"/>
                    </a:lnTo>
                    <a:lnTo>
                      <a:pt x="199" y="441"/>
                    </a:lnTo>
                    <a:lnTo>
                      <a:pt x="189" y="432"/>
                    </a:lnTo>
                    <a:lnTo>
                      <a:pt x="178" y="422"/>
                    </a:lnTo>
                    <a:lnTo>
                      <a:pt x="169" y="411"/>
                    </a:lnTo>
                    <a:lnTo>
                      <a:pt x="159" y="400"/>
                    </a:lnTo>
                    <a:lnTo>
                      <a:pt x="151" y="390"/>
                    </a:lnTo>
                    <a:lnTo>
                      <a:pt x="143" y="378"/>
                    </a:lnTo>
                    <a:lnTo>
                      <a:pt x="136" y="366"/>
                    </a:lnTo>
                    <a:lnTo>
                      <a:pt x="129" y="354"/>
                    </a:lnTo>
                    <a:lnTo>
                      <a:pt x="124" y="341"/>
                    </a:lnTo>
                    <a:lnTo>
                      <a:pt x="120" y="328"/>
                    </a:lnTo>
                    <a:lnTo>
                      <a:pt x="116" y="314"/>
                    </a:lnTo>
                    <a:lnTo>
                      <a:pt x="112" y="301"/>
                    </a:lnTo>
                    <a:lnTo>
                      <a:pt x="109" y="286"/>
                    </a:lnTo>
                    <a:lnTo>
                      <a:pt x="108" y="271"/>
                    </a:lnTo>
                    <a:lnTo>
                      <a:pt x="107" y="256"/>
                    </a:lnTo>
                    <a:lnTo>
                      <a:pt x="106" y="241"/>
                    </a:lnTo>
                    <a:lnTo>
                      <a:pt x="106" y="226"/>
                    </a:lnTo>
                    <a:lnTo>
                      <a:pt x="107" y="211"/>
                    </a:lnTo>
                    <a:lnTo>
                      <a:pt x="109" y="198"/>
                    </a:lnTo>
                    <a:lnTo>
                      <a:pt x="111" y="184"/>
                    </a:lnTo>
                    <a:lnTo>
                      <a:pt x="115" y="171"/>
                    </a:lnTo>
                    <a:lnTo>
                      <a:pt x="118" y="158"/>
                    </a:lnTo>
                    <a:lnTo>
                      <a:pt x="122" y="147"/>
                    </a:lnTo>
                    <a:lnTo>
                      <a:pt x="127" y="135"/>
                    </a:lnTo>
                    <a:lnTo>
                      <a:pt x="133" y="124"/>
                    </a:lnTo>
                    <a:lnTo>
                      <a:pt x="139" y="114"/>
                    </a:lnTo>
                    <a:lnTo>
                      <a:pt x="145" y="103"/>
                    </a:lnTo>
                    <a:lnTo>
                      <a:pt x="154" y="94"/>
                    </a:lnTo>
                    <a:lnTo>
                      <a:pt x="161" y="85"/>
                    </a:lnTo>
                    <a:lnTo>
                      <a:pt x="171" y="77"/>
                    </a:lnTo>
                    <a:lnTo>
                      <a:pt x="180" y="68"/>
                    </a:lnTo>
                    <a:lnTo>
                      <a:pt x="190" y="61"/>
                    </a:lnTo>
                    <a:lnTo>
                      <a:pt x="201" y="53"/>
                    </a:lnTo>
                    <a:lnTo>
                      <a:pt x="213" y="47"/>
                    </a:lnTo>
                    <a:lnTo>
                      <a:pt x="226" y="40"/>
                    </a:lnTo>
                    <a:lnTo>
                      <a:pt x="239" y="34"/>
                    </a:lnTo>
                    <a:lnTo>
                      <a:pt x="252" y="29"/>
                    </a:lnTo>
                    <a:lnTo>
                      <a:pt x="267" y="24"/>
                    </a:lnTo>
                    <a:lnTo>
                      <a:pt x="283" y="19"/>
                    </a:lnTo>
                    <a:lnTo>
                      <a:pt x="300" y="15"/>
                    </a:lnTo>
                    <a:lnTo>
                      <a:pt x="317" y="12"/>
                    </a:lnTo>
                    <a:lnTo>
                      <a:pt x="334" y="9"/>
                    </a:lnTo>
                    <a:lnTo>
                      <a:pt x="353" y="5"/>
                    </a:lnTo>
                    <a:lnTo>
                      <a:pt x="372" y="3"/>
                    </a:lnTo>
                    <a:lnTo>
                      <a:pt x="413" y="1"/>
                    </a:lnTo>
                    <a:lnTo>
                      <a:pt x="457" y="0"/>
                    </a:lnTo>
                    <a:lnTo>
                      <a:pt x="790" y="0"/>
                    </a:lnTo>
                    <a:lnTo>
                      <a:pt x="790" y="1081"/>
                    </a:lnTo>
                    <a:lnTo>
                      <a:pt x="764" y="1079"/>
                    </a:lnTo>
                    <a:lnTo>
                      <a:pt x="752" y="1079"/>
                    </a:lnTo>
                    <a:lnTo>
                      <a:pt x="745" y="1078"/>
                    </a:lnTo>
                    <a:lnTo>
                      <a:pt x="722" y="1075"/>
                    </a:lnTo>
                    <a:lnTo>
                      <a:pt x="698" y="1078"/>
                    </a:lnTo>
                    <a:lnTo>
                      <a:pt x="680" y="1079"/>
                    </a:lnTo>
                    <a:lnTo>
                      <a:pt x="653" y="1081"/>
                    </a:lnTo>
                    <a:lnTo>
                      <a:pt x="653" y="553"/>
                    </a:lnTo>
                    <a:lnTo>
                      <a:pt x="591" y="553"/>
                    </a:lnTo>
                    <a:lnTo>
                      <a:pt x="465" y="702"/>
                    </a:lnTo>
                    <a:lnTo>
                      <a:pt x="280" y="945"/>
                    </a:lnTo>
                    <a:lnTo>
                      <a:pt x="181" y="1082"/>
                    </a:lnTo>
                    <a:lnTo>
                      <a:pt x="143" y="1078"/>
                    </a:lnTo>
                    <a:lnTo>
                      <a:pt x="130" y="1078"/>
                    </a:lnTo>
                    <a:lnTo>
                      <a:pt x="123" y="1076"/>
                    </a:lnTo>
                    <a:lnTo>
                      <a:pt x="117" y="1075"/>
                    </a:lnTo>
                    <a:lnTo>
                      <a:pt x="91" y="1075"/>
                    </a:lnTo>
                    <a:lnTo>
                      <a:pt x="62" y="1078"/>
                    </a:lnTo>
                    <a:lnTo>
                      <a:pt x="36" y="1079"/>
                    </a:lnTo>
                    <a:lnTo>
                      <a:pt x="0" y="1081"/>
                    </a:lnTo>
                    <a:lnTo>
                      <a:pt x="30" y="1041"/>
                    </a:lnTo>
                    <a:lnTo>
                      <a:pt x="106" y="953"/>
                    </a:lnTo>
                    <a:lnTo>
                      <a:pt x="430" y="540"/>
                    </a:lnTo>
                    <a:close/>
                    <a:moveTo>
                      <a:pt x="518" y="56"/>
                    </a:moveTo>
                    <a:lnTo>
                      <a:pt x="484" y="56"/>
                    </a:lnTo>
                    <a:lnTo>
                      <a:pt x="457" y="57"/>
                    </a:lnTo>
                    <a:lnTo>
                      <a:pt x="436" y="59"/>
                    </a:lnTo>
                    <a:lnTo>
                      <a:pt x="421" y="61"/>
                    </a:lnTo>
                    <a:lnTo>
                      <a:pt x="400" y="65"/>
                    </a:lnTo>
                    <a:lnTo>
                      <a:pt x="379" y="70"/>
                    </a:lnTo>
                    <a:lnTo>
                      <a:pt x="361" y="76"/>
                    </a:lnTo>
                    <a:lnTo>
                      <a:pt x="344" y="83"/>
                    </a:lnTo>
                    <a:lnTo>
                      <a:pt x="329" y="91"/>
                    </a:lnTo>
                    <a:lnTo>
                      <a:pt x="314" y="101"/>
                    </a:lnTo>
                    <a:lnTo>
                      <a:pt x="301" y="112"/>
                    </a:lnTo>
                    <a:lnTo>
                      <a:pt x="289" y="123"/>
                    </a:lnTo>
                    <a:lnTo>
                      <a:pt x="280" y="137"/>
                    </a:lnTo>
                    <a:lnTo>
                      <a:pt x="270" y="151"/>
                    </a:lnTo>
                    <a:lnTo>
                      <a:pt x="263" y="166"/>
                    </a:lnTo>
                    <a:lnTo>
                      <a:pt x="257" y="183"/>
                    </a:lnTo>
                    <a:lnTo>
                      <a:pt x="252" y="200"/>
                    </a:lnTo>
                    <a:lnTo>
                      <a:pt x="249" y="219"/>
                    </a:lnTo>
                    <a:lnTo>
                      <a:pt x="247" y="238"/>
                    </a:lnTo>
                    <a:lnTo>
                      <a:pt x="246" y="259"/>
                    </a:lnTo>
                    <a:lnTo>
                      <a:pt x="247" y="280"/>
                    </a:lnTo>
                    <a:lnTo>
                      <a:pt x="249" y="301"/>
                    </a:lnTo>
                    <a:lnTo>
                      <a:pt x="254" y="321"/>
                    </a:lnTo>
                    <a:lnTo>
                      <a:pt x="260" y="340"/>
                    </a:lnTo>
                    <a:lnTo>
                      <a:pt x="268" y="358"/>
                    </a:lnTo>
                    <a:lnTo>
                      <a:pt x="278" y="375"/>
                    </a:lnTo>
                    <a:lnTo>
                      <a:pt x="288" y="391"/>
                    </a:lnTo>
                    <a:lnTo>
                      <a:pt x="301" y="406"/>
                    </a:lnTo>
                    <a:lnTo>
                      <a:pt x="316" y="419"/>
                    </a:lnTo>
                    <a:lnTo>
                      <a:pt x="332" y="433"/>
                    </a:lnTo>
                    <a:lnTo>
                      <a:pt x="348" y="445"/>
                    </a:lnTo>
                    <a:lnTo>
                      <a:pt x="366" y="456"/>
                    </a:lnTo>
                    <a:lnTo>
                      <a:pt x="385" y="464"/>
                    </a:lnTo>
                    <a:lnTo>
                      <a:pt x="405" y="472"/>
                    </a:lnTo>
                    <a:lnTo>
                      <a:pt x="426" y="480"/>
                    </a:lnTo>
                    <a:lnTo>
                      <a:pt x="448" y="485"/>
                    </a:lnTo>
                    <a:lnTo>
                      <a:pt x="476" y="489"/>
                    </a:lnTo>
                    <a:lnTo>
                      <a:pt x="507" y="493"/>
                    </a:lnTo>
                    <a:lnTo>
                      <a:pt x="540" y="494"/>
                    </a:lnTo>
                    <a:lnTo>
                      <a:pt x="579" y="495"/>
                    </a:lnTo>
                    <a:lnTo>
                      <a:pt x="653" y="495"/>
                    </a:lnTo>
                    <a:lnTo>
                      <a:pt x="653" y="60"/>
                    </a:lnTo>
                    <a:lnTo>
                      <a:pt x="589" y="56"/>
                    </a:lnTo>
                    <a:lnTo>
                      <a:pt x="518" y="5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2" name="Freeform 39"/>
              <p:cNvSpPr>
                <a:spLocks/>
              </p:cNvSpPr>
              <p:nvPr userDrawn="1"/>
            </p:nvSpPr>
            <p:spPr bwMode="auto">
              <a:xfrm>
                <a:off x="7748041" y="1291790"/>
                <a:ext cx="68261" cy="77684"/>
              </a:xfrm>
              <a:custGeom>
                <a:avLst/>
                <a:gdLst>
                  <a:gd name="T0" fmla="*/ 10011 w 941"/>
                  <a:gd name="T1" fmla="*/ 59215 h 1081"/>
                  <a:gd name="T2" fmla="*/ 11171 w 941"/>
                  <a:gd name="T3" fmla="*/ 59215 h 1081"/>
                  <a:gd name="T4" fmla="*/ 63256 w 941"/>
                  <a:gd name="T5" fmla="*/ 0 h 1081"/>
                  <a:gd name="T6" fmla="*/ 68261 w 941"/>
                  <a:gd name="T7" fmla="*/ 0 h 1081"/>
                  <a:gd name="T8" fmla="*/ 68261 w 941"/>
                  <a:gd name="T9" fmla="*/ 77684 h 1081"/>
                  <a:gd name="T10" fmla="*/ 66810 w 941"/>
                  <a:gd name="T11" fmla="*/ 77540 h 1081"/>
                  <a:gd name="T12" fmla="*/ 65504 w 941"/>
                  <a:gd name="T13" fmla="*/ 77325 h 1081"/>
                  <a:gd name="T14" fmla="*/ 64271 w 941"/>
                  <a:gd name="T15" fmla="*/ 77325 h 1081"/>
                  <a:gd name="T16" fmla="*/ 63256 w 941"/>
                  <a:gd name="T17" fmla="*/ 77253 h 1081"/>
                  <a:gd name="T18" fmla="*/ 62313 w 941"/>
                  <a:gd name="T19" fmla="*/ 77325 h 1081"/>
                  <a:gd name="T20" fmla="*/ 61152 w 941"/>
                  <a:gd name="T21" fmla="*/ 77325 h 1081"/>
                  <a:gd name="T22" fmla="*/ 59774 w 941"/>
                  <a:gd name="T23" fmla="*/ 77540 h 1081"/>
                  <a:gd name="T24" fmla="*/ 58250 w 941"/>
                  <a:gd name="T25" fmla="*/ 77684 h 1081"/>
                  <a:gd name="T26" fmla="*/ 58250 w 941"/>
                  <a:gd name="T27" fmla="*/ 15738 h 1081"/>
                  <a:gd name="T28" fmla="*/ 57017 w 941"/>
                  <a:gd name="T29" fmla="*/ 15738 h 1081"/>
                  <a:gd name="T30" fmla="*/ 9358 w 941"/>
                  <a:gd name="T31" fmla="*/ 70713 h 1081"/>
                  <a:gd name="T32" fmla="*/ 7689 w 941"/>
                  <a:gd name="T33" fmla="*/ 72654 h 1081"/>
                  <a:gd name="T34" fmla="*/ 6021 w 941"/>
                  <a:gd name="T35" fmla="*/ 74450 h 1081"/>
                  <a:gd name="T36" fmla="*/ 4643 w 941"/>
                  <a:gd name="T37" fmla="*/ 76103 h 1081"/>
                  <a:gd name="T38" fmla="*/ 3482 w 941"/>
                  <a:gd name="T39" fmla="*/ 77684 h 1081"/>
                  <a:gd name="T40" fmla="*/ 0 w 941"/>
                  <a:gd name="T41" fmla="*/ 77684 h 1081"/>
                  <a:gd name="T42" fmla="*/ 0 w 941"/>
                  <a:gd name="T43" fmla="*/ 0 h 1081"/>
                  <a:gd name="T44" fmla="*/ 725 w 941"/>
                  <a:gd name="T45" fmla="*/ 144 h 1081"/>
                  <a:gd name="T46" fmla="*/ 1814 w 941"/>
                  <a:gd name="T47" fmla="*/ 216 h 1081"/>
                  <a:gd name="T48" fmla="*/ 3192 w 941"/>
                  <a:gd name="T49" fmla="*/ 287 h 1081"/>
                  <a:gd name="T50" fmla="*/ 5005 w 941"/>
                  <a:gd name="T51" fmla="*/ 287 h 1081"/>
                  <a:gd name="T52" fmla="*/ 10011 w 941"/>
                  <a:gd name="T53" fmla="*/ 0 h 1081"/>
                  <a:gd name="T54" fmla="*/ 10011 w 941"/>
                  <a:gd name="T55" fmla="*/ 59215 h 108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941" h="1081">
                    <a:moveTo>
                      <a:pt x="138" y="824"/>
                    </a:moveTo>
                    <a:lnTo>
                      <a:pt x="154" y="824"/>
                    </a:lnTo>
                    <a:lnTo>
                      <a:pt x="872" y="0"/>
                    </a:lnTo>
                    <a:lnTo>
                      <a:pt x="941" y="0"/>
                    </a:lnTo>
                    <a:lnTo>
                      <a:pt x="941" y="1081"/>
                    </a:lnTo>
                    <a:lnTo>
                      <a:pt x="921" y="1079"/>
                    </a:lnTo>
                    <a:lnTo>
                      <a:pt x="903" y="1076"/>
                    </a:lnTo>
                    <a:lnTo>
                      <a:pt x="886" y="1076"/>
                    </a:lnTo>
                    <a:lnTo>
                      <a:pt x="872" y="1075"/>
                    </a:lnTo>
                    <a:lnTo>
                      <a:pt x="859" y="1076"/>
                    </a:lnTo>
                    <a:lnTo>
                      <a:pt x="843" y="1076"/>
                    </a:lnTo>
                    <a:lnTo>
                      <a:pt x="824" y="1079"/>
                    </a:lnTo>
                    <a:lnTo>
                      <a:pt x="803" y="1081"/>
                    </a:lnTo>
                    <a:lnTo>
                      <a:pt x="803" y="219"/>
                    </a:lnTo>
                    <a:lnTo>
                      <a:pt x="786" y="219"/>
                    </a:lnTo>
                    <a:lnTo>
                      <a:pt x="129" y="984"/>
                    </a:lnTo>
                    <a:lnTo>
                      <a:pt x="106" y="1011"/>
                    </a:lnTo>
                    <a:lnTo>
                      <a:pt x="83" y="1036"/>
                    </a:lnTo>
                    <a:lnTo>
                      <a:pt x="64" y="1059"/>
                    </a:lnTo>
                    <a:lnTo>
                      <a:pt x="48" y="1081"/>
                    </a:lnTo>
                    <a:lnTo>
                      <a:pt x="0" y="1081"/>
                    </a:lnTo>
                    <a:lnTo>
                      <a:pt x="0" y="0"/>
                    </a:lnTo>
                    <a:lnTo>
                      <a:pt x="10" y="2"/>
                    </a:lnTo>
                    <a:lnTo>
                      <a:pt x="25" y="3"/>
                    </a:lnTo>
                    <a:lnTo>
                      <a:pt x="44" y="4"/>
                    </a:lnTo>
                    <a:lnTo>
                      <a:pt x="69" y="4"/>
                    </a:lnTo>
                    <a:lnTo>
                      <a:pt x="138" y="0"/>
                    </a:lnTo>
                    <a:lnTo>
                      <a:pt x="138" y="82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3" name="Freeform 40"/>
              <p:cNvSpPr>
                <a:spLocks/>
              </p:cNvSpPr>
              <p:nvPr userDrawn="1"/>
            </p:nvSpPr>
            <p:spPr bwMode="auto">
              <a:xfrm>
                <a:off x="7660729" y="1291790"/>
                <a:ext cx="66674" cy="77684"/>
              </a:xfrm>
              <a:custGeom>
                <a:avLst/>
                <a:gdLst>
                  <a:gd name="T0" fmla="*/ 4884 w 942"/>
                  <a:gd name="T1" fmla="*/ 287 h 1081"/>
                  <a:gd name="T2" fmla="*/ 6795 w 942"/>
                  <a:gd name="T3" fmla="*/ 216 h 1081"/>
                  <a:gd name="T4" fmla="*/ 9838 w 942"/>
                  <a:gd name="T5" fmla="*/ 0 h 1081"/>
                  <a:gd name="T6" fmla="*/ 9838 w 942"/>
                  <a:gd name="T7" fmla="*/ 32554 h 1081"/>
                  <a:gd name="T8" fmla="*/ 33408 w 942"/>
                  <a:gd name="T9" fmla="*/ 33129 h 1081"/>
                  <a:gd name="T10" fmla="*/ 34611 w 942"/>
                  <a:gd name="T11" fmla="*/ 33057 h 1081"/>
                  <a:gd name="T12" fmla="*/ 36027 w 942"/>
                  <a:gd name="T13" fmla="*/ 33057 h 1081"/>
                  <a:gd name="T14" fmla="*/ 37371 w 942"/>
                  <a:gd name="T15" fmla="*/ 32985 h 1081"/>
                  <a:gd name="T16" fmla="*/ 38858 w 942"/>
                  <a:gd name="T17" fmla="*/ 32985 h 1081"/>
                  <a:gd name="T18" fmla="*/ 40344 w 942"/>
                  <a:gd name="T19" fmla="*/ 32913 h 1081"/>
                  <a:gd name="T20" fmla="*/ 41901 w 942"/>
                  <a:gd name="T21" fmla="*/ 32841 h 1081"/>
                  <a:gd name="T22" fmla="*/ 43458 w 942"/>
                  <a:gd name="T23" fmla="*/ 32841 h 1081"/>
                  <a:gd name="T24" fmla="*/ 45228 w 942"/>
                  <a:gd name="T25" fmla="*/ 32770 h 1081"/>
                  <a:gd name="T26" fmla="*/ 46856 w 942"/>
                  <a:gd name="T27" fmla="*/ 32770 h 1081"/>
                  <a:gd name="T28" fmla="*/ 48413 w 942"/>
                  <a:gd name="T29" fmla="*/ 32626 h 1081"/>
                  <a:gd name="T30" fmla="*/ 50041 w 942"/>
                  <a:gd name="T31" fmla="*/ 32626 h 1081"/>
                  <a:gd name="T32" fmla="*/ 51456 w 942"/>
                  <a:gd name="T33" fmla="*/ 32626 h 1081"/>
                  <a:gd name="T34" fmla="*/ 52872 w 942"/>
                  <a:gd name="T35" fmla="*/ 32554 h 1081"/>
                  <a:gd name="T36" fmla="*/ 54217 w 942"/>
                  <a:gd name="T37" fmla="*/ 32554 h 1081"/>
                  <a:gd name="T38" fmla="*/ 55562 w 942"/>
                  <a:gd name="T39" fmla="*/ 32554 h 1081"/>
                  <a:gd name="T40" fmla="*/ 56765 w 942"/>
                  <a:gd name="T41" fmla="*/ 32554 h 1081"/>
                  <a:gd name="T42" fmla="*/ 56765 w 942"/>
                  <a:gd name="T43" fmla="*/ 0 h 1081"/>
                  <a:gd name="T44" fmla="*/ 59667 w 942"/>
                  <a:gd name="T45" fmla="*/ 216 h 1081"/>
                  <a:gd name="T46" fmla="*/ 61790 w 942"/>
                  <a:gd name="T47" fmla="*/ 287 h 1081"/>
                  <a:gd name="T48" fmla="*/ 63701 w 942"/>
                  <a:gd name="T49" fmla="*/ 216 h 1081"/>
                  <a:gd name="T50" fmla="*/ 66674 w 942"/>
                  <a:gd name="T51" fmla="*/ 0 h 1081"/>
                  <a:gd name="T52" fmla="*/ 66674 w 942"/>
                  <a:gd name="T53" fmla="*/ 77684 h 1081"/>
                  <a:gd name="T54" fmla="*/ 64621 w 942"/>
                  <a:gd name="T55" fmla="*/ 77540 h 1081"/>
                  <a:gd name="T56" fmla="*/ 63843 w 942"/>
                  <a:gd name="T57" fmla="*/ 77540 h 1081"/>
                  <a:gd name="T58" fmla="*/ 63277 w 942"/>
                  <a:gd name="T59" fmla="*/ 77468 h 1081"/>
                  <a:gd name="T60" fmla="*/ 61790 w 942"/>
                  <a:gd name="T61" fmla="*/ 77253 h 1081"/>
                  <a:gd name="T62" fmla="*/ 60092 w 942"/>
                  <a:gd name="T63" fmla="*/ 77468 h 1081"/>
                  <a:gd name="T64" fmla="*/ 58534 w 942"/>
                  <a:gd name="T65" fmla="*/ 77540 h 1081"/>
                  <a:gd name="T66" fmla="*/ 56765 w 942"/>
                  <a:gd name="T67" fmla="*/ 77684 h 1081"/>
                  <a:gd name="T68" fmla="*/ 56765 w 942"/>
                  <a:gd name="T69" fmla="*/ 38590 h 1081"/>
                  <a:gd name="T70" fmla="*/ 48979 w 942"/>
                  <a:gd name="T71" fmla="*/ 38447 h 1081"/>
                  <a:gd name="T72" fmla="*/ 39919 w 942"/>
                  <a:gd name="T73" fmla="*/ 38016 h 1081"/>
                  <a:gd name="T74" fmla="*/ 26825 w 942"/>
                  <a:gd name="T75" fmla="*/ 38016 h 1081"/>
                  <a:gd name="T76" fmla="*/ 25976 w 942"/>
                  <a:gd name="T77" fmla="*/ 38016 h 1081"/>
                  <a:gd name="T78" fmla="*/ 24843 w 942"/>
                  <a:gd name="T79" fmla="*/ 38087 h 1081"/>
                  <a:gd name="T80" fmla="*/ 23499 w 942"/>
                  <a:gd name="T81" fmla="*/ 38087 h 1081"/>
                  <a:gd name="T82" fmla="*/ 21942 w 942"/>
                  <a:gd name="T83" fmla="*/ 38159 h 1081"/>
                  <a:gd name="T84" fmla="*/ 20455 w 942"/>
                  <a:gd name="T85" fmla="*/ 38303 h 1081"/>
                  <a:gd name="T86" fmla="*/ 19252 w 942"/>
                  <a:gd name="T87" fmla="*/ 38375 h 1081"/>
                  <a:gd name="T88" fmla="*/ 18332 w 942"/>
                  <a:gd name="T89" fmla="*/ 38447 h 1081"/>
                  <a:gd name="T90" fmla="*/ 17695 w 942"/>
                  <a:gd name="T91" fmla="*/ 38447 h 1081"/>
                  <a:gd name="T92" fmla="*/ 9838 w 942"/>
                  <a:gd name="T93" fmla="*/ 38590 h 1081"/>
                  <a:gd name="T94" fmla="*/ 9838 w 942"/>
                  <a:gd name="T95" fmla="*/ 77684 h 1081"/>
                  <a:gd name="T96" fmla="*/ 7786 w 942"/>
                  <a:gd name="T97" fmla="*/ 77540 h 1081"/>
                  <a:gd name="T98" fmla="*/ 7007 w 942"/>
                  <a:gd name="T99" fmla="*/ 77540 h 1081"/>
                  <a:gd name="T100" fmla="*/ 6441 w 942"/>
                  <a:gd name="T101" fmla="*/ 77468 h 1081"/>
                  <a:gd name="T102" fmla="*/ 4884 w 942"/>
                  <a:gd name="T103" fmla="*/ 77253 h 1081"/>
                  <a:gd name="T104" fmla="*/ 2619 w 942"/>
                  <a:gd name="T105" fmla="*/ 77468 h 1081"/>
                  <a:gd name="T106" fmla="*/ 0 w 942"/>
                  <a:gd name="T107" fmla="*/ 77684 h 1081"/>
                  <a:gd name="T108" fmla="*/ 0 w 942"/>
                  <a:gd name="T109" fmla="*/ 0 h 1081"/>
                  <a:gd name="T110" fmla="*/ 2831 w 942"/>
                  <a:gd name="T111" fmla="*/ 216 h 1081"/>
                  <a:gd name="T112" fmla="*/ 4884 w 942"/>
                  <a:gd name="T113" fmla="*/ 287 h 1081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942" h="1081">
                    <a:moveTo>
                      <a:pt x="69" y="4"/>
                    </a:moveTo>
                    <a:lnTo>
                      <a:pt x="96" y="3"/>
                    </a:lnTo>
                    <a:lnTo>
                      <a:pt x="139" y="0"/>
                    </a:lnTo>
                    <a:lnTo>
                      <a:pt x="139" y="453"/>
                    </a:lnTo>
                    <a:lnTo>
                      <a:pt x="472" y="461"/>
                    </a:lnTo>
                    <a:lnTo>
                      <a:pt x="489" y="460"/>
                    </a:lnTo>
                    <a:lnTo>
                      <a:pt x="509" y="460"/>
                    </a:lnTo>
                    <a:lnTo>
                      <a:pt x="528" y="459"/>
                    </a:lnTo>
                    <a:lnTo>
                      <a:pt x="549" y="459"/>
                    </a:lnTo>
                    <a:lnTo>
                      <a:pt x="570" y="458"/>
                    </a:lnTo>
                    <a:lnTo>
                      <a:pt x="592" y="457"/>
                    </a:lnTo>
                    <a:lnTo>
                      <a:pt x="614" y="457"/>
                    </a:lnTo>
                    <a:lnTo>
                      <a:pt x="639" y="456"/>
                    </a:lnTo>
                    <a:lnTo>
                      <a:pt x="662" y="456"/>
                    </a:lnTo>
                    <a:lnTo>
                      <a:pt x="684" y="454"/>
                    </a:lnTo>
                    <a:lnTo>
                      <a:pt x="707" y="454"/>
                    </a:lnTo>
                    <a:lnTo>
                      <a:pt x="727" y="454"/>
                    </a:lnTo>
                    <a:lnTo>
                      <a:pt x="747" y="453"/>
                    </a:lnTo>
                    <a:lnTo>
                      <a:pt x="766" y="453"/>
                    </a:lnTo>
                    <a:lnTo>
                      <a:pt x="785" y="453"/>
                    </a:lnTo>
                    <a:lnTo>
                      <a:pt x="802" y="453"/>
                    </a:lnTo>
                    <a:lnTo>
                      <a:pt x="802" y="0"/>
                    </a:lnTo>
                    <a:lnTo>
                      <a:pt x="843" y="3"/>
                    </a:lnTo>
                    <a:lnTo>
                      <a:pt x="873" y="4"/>
                    </a:lnTo>
                    <a:lnTo>
                      <a:pt x="900" y="3"/>
                    </a:lnTo>
                    <a:lnTo>
                      <a:pt x="942" y="0"/>
                    </a:lnTo>
                    <a:lnTo>
                      <a:pt x="942" y="1081"/>
                    </a:lnTo>
                    <a:lnTo>
                      <a:pt x="913" y="1079"/>
                    </a:lnTo>
                    <a:lnTo>
                      <a:pt x="902" y="1079"/>
                    </a:lnTo>
                    <a:lnTo>
                      <a:pt x="894" y="1078"/>
                    </a:lnTo>
                    <a:lnTo>
                      <a:pt x="873" y="1075"/>
                    </a:lnTo>
                    <a:lnTo>
                      <a:pt x="849" y="1078"/>
                    </a:lnTo>
                    <a:lnTo>
                      <a:pt x="827" y="1079"/>
                    </a:lnTo>
                    <a:lnTo>
                      <a:pt x="802" y="1081"/>
                    </a:lnTo>
                    <a:lnTo>
                      <a:pt x="802" y="537"/>
                    </a:lnTo>
                    <a:lnTo>
                      <a:pt x="692" y="535"/>
                    </a:lnTo>
                    <a:lnTo>
                      <a:pt x="564" y="529"/>
                    </a:lnTo>
                    <a:lnTo>
                      <a:pt x="379" y="529"/>
                    </a:lnTo>
                    <a:lnTo>
                      <a:pt x="367" y="529"/>
                    </a:lnTo>
                    <a:lnTo>
                      <a:pt x="351" y="530"/>
                    </a:lnTo>
                    <a:lnTo>
                      <a:pt x="332" y="530"/>
                    </a:lnTo>
                    <a:lnTo>
                      <a:pt x="310" y="531"/>
                    </a:lnTo>
                    <a:lnTo>
                      <a:pt x="289" y="533"/>
                    </a:lnTo>
                    <a:lnTo>
                      <a:pt x="272" y="534"/>
                    </a:lnTo>
                    <a:lnTo>
                      <a:pt x="259" y="535"/>
                    </a:lnTo>
                    <a:lnTo>
                      <a:pt x="250" y="535"/>
                    </a:lnTo>
                    <a:lnTo>
                      <a:pt x="139" y="537"/>
                    </a:lnTo>
                    <a:lnTo>
                      <a:pt x="139" y="1081"/>
                    </a:lnTo>
                    <a:lnTo>
                      <a:pt x="110" y="1079"/>
                    </a:lnTo>
                    <a:lnTo>
                      <a:pt x="99" y="1079"/>
                    </a:lnTo>
                    <a:lnTo>
                      <a:pt x="91" y="1078"/>
                    </a:lnTo>
                    <a:lnTo>
                      <a:pt x="69" y="1075"/>
                    </a:lnTo>
                    <a:lnTo>
                      <a:pt x="37" y="1078"/>
                    </a:lnTo>
                    <a:lnTo>
                      <a:pt x="0" y="1081"/>
                    </a:lnTo>
                    <a:lnTo>
                      <a:pt x="0" y="0"/>
                    </a:lnTo>
                    <a:lnTo>
                      <a:pt x="40" y="3"/>
                    </a:lnTo>
                    <a:lnTo>
                      <a:pt x="69" y="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4" name="Freeform 41"/>
              <p:cNvSpPr>
                <a:spLocks/>
              </p:cNvSpPr>
              <p:nvPr userDrawn="1"/>
            </p:nvSpPr>
            <p:spPr bwMode="auto">
              <a:xfrm>
                <a:off x="7603580" y="1291790"/>
                <a:ext cx="41275" cy="77684"/>
              </a:xfrm>
              <a:custGeom>
                <a:avLst/>
                <a:gdLst>
                  <a:gd name="T0" fmla="*/ 19228 w 571"/>
                  <a:gd name="T1" fmla="*/ 72192 h 1075"/>
                  <a:gd name="T2" fmla="*/ 22987 w 571"/>
                  <a:gd name="T3" fmla="*/ 72120 h 1075"/>
                  <a:gd name="T4" fmla="*/ 26167 w 571"/>
                  <a:gd name="T5" fmla="*/ 72047 h 1075"/>
                  <a:gd name="T6" fmla="*/ 28697 w 571"/>
                  <a:gd name="T7" fmla="*/ 71975 h 1075"/>
                  <a:gd name="T8" fmla="*/ 30721 w 571"/>
                  <a:gd name="T9" fmla="*/ 71975 h 1075"/>
                  <a:gd name="T10" fmla="*/ 31806 w 571"/>
                  <a:gd name="T11" fmla="*/ 71975 h 1075"/>
                  <a:gd name="T12" fmla="*/ 32962 w 571"/>
                  <a:gd name="T13" fmla="*/ 71903 h 1075"/>
                  <a:gd name="T14" fmla="*/ 34119 w 571"/>
                  <a:gd name="T15" fmla="*/ 71831 h 1075"/>
                  <a:gd name="T16" fmla="*/ 35275 w 571"/>
                  <a:gd name="T17" fmla="*/ 71831 h 1075"/>
                  <a:gd name="T18" fmla="*/ 36504 w 571"/>
                  <a:gd name="T19" fmla="*/ 71542 h 1075"/>
                  <a:gd name="T20" fmla="*/ 37878 w 571"/>
                  <a:gd name="T21" fmla="*/ 71325 h 1075"/>
                  <a:gd name="T22" fmla="*/ 39396 w 571"/>
                  <a:gd name="T23" fmla="*/ 71108 h 1075"/>
                  <a:gd name="T24" fmla="*/ 41275 w 571"/>
                  <a:gd name="T25" fmla="*/ 70891 h 1075"/>
                  <a:gd name="T26" fmla="*/ 41130 w 571"/>
                  <a:gd name="T27" fmla="*/ 72120 h 1075"/>
                  <a:gd name="T28" fmla="*/ 40841 w 571"/>
                  <a:gd name="T29" fmla="*/ 73276 h 1075"/>
                  <a:gd name="T30" fmla="*/ 40769 w 571"/>
                  <a:gd name="T31" fmla="*/ 74432 h 1075"/>
                  <a:gd name="T32" fmla="*/ 40841 w 571"/>
                  <a:gd name="T33" fmla="*/ 75299 h 1075"/>
                  <a:gd name="T34" fmla="*/ 40841 w 571"/>
                  <a:gd name="T35" fmla="*/ 75950 h 1075"/>
                  <a:gd name="T36" fmla="*/ 41275 w 571"/>
                  <a:gd name="T37" fmla="*/ 77684 h 1075"/>
                  <a:gd name="T38" fmla="*/ 0 w 571"/>
                  <a:gd name="T39" fmla="*/ 77684 h 1075"/>
                  <a:gd name="T40" fmla="*/ 0 w 571"/>
                  <a:gd name="T41" fmla="*/ 0 h 1075"/>
                  <a:gd name="T42" fmla="*/ 40408 w 571"/>
                  <a:gd name="T43" fmla="*/ 0 h 1075"/>
                  <a:gd name="T44" fmla="*/ 40263 w 571"/>
                  <a:gd name="T45" fmla="*/ 2096 h 1075"/>
                  <a:gd name="T46" fmla="*/ 40191 w 571"/>
                  <a:gd name="T47" fmla="*/ 3541 h 1075"/>
                  <a:gd name="T48" fmla="*/ 40263 w 571"/>
                  <a:gd name="T49" fmla="*/ 4842 h 1075"/>
                  <a:gd name="T50" fmla="*/ 40408 w 571"/>
                  <a:gd name="T51" fmla="*/ 6937 h 1075"/>
                  <a:gd name="T52" fmla="*/ 39034 w 571"/>
                  <a:gd name="T53" fmla="*/ 6576 h 1075"/>
                  <a:gd name="T54" fmla="*/ 37805 w 571"/>
                  <a:gd name="T55" fmla="*/ 6359 h 1075"/>
                  <a:gd name="T56" fmla="*/ 36721 w 571"/>
                  <a:gd name="T57" fmla="*/ 6215 h 1075"/>
                  <a:gd name="T58" fmla="*/ 35926 w 571"/>
                  <a:gd name="T59" fmla="*/ 6070 h 1075"/>
                  <a:gd name="T60" fmla="*/ 34552 w 571"/>
                  <a:gd name="T61" fmla="*/ 5926 h 1075"/>
                  <a:gd name="T62" fmla="*/ 33034 w 571"/>
                  <a:gd name="T63" fmla="*/ 5781 h 1075"/>
                  <a:gd name="T64" fmla="*/ 31661 w 571"/>
                  <a:gd name="T65" fmla="*/ 5709 h 1075"/>
                  <a:gd name="T66" fmla="*/ 30288 w 571"/>
                  <a:gd name="T67" fmla="*/ 5637 h 1075"/>
                  <a:gd name="T68" fmla="*/ 18867 w 571"/>
                  <a:gd name="T69" fmla="*/ 5492 h 1075"/>
                  <a:gd name="T70" fmla="*/ 10048 w 571"/>
                  <a:gd name="T71" fmla="*/ 5492 h 1075"/>
                  <a:gd name="T72" fmla="*/ 10048 w 571"/>
                  <a:gd name="T73" fmla="*/ 34036 h 1075"/>
                  <a:gd name="T74" fmla="*/ 30866 w 571"/>
                  <a:gd name="T75" fmla="*/ 34036 h 1075"/>
                  <a:gd name="T76" fmla="*/ 34191 w 571"/>
                  <a:gd name="T77" fmla="*/ 33747 h 1075"/>
                  <a:gd name="T78" fmla="*/ 37878 w 571"/>
                  <a:gd name="T79" fmla="*/ 33458 h 1075"/>
                  <a:gd name="T80" fmla="*/ 37661 w 571"/>
                  <a:gd name="T81" fmla="*/ 35193 h 1075"/>
                  <a:gd name="T82" fmla="*/ 37588 w 571"/>
                  <a:gd name="T83" fmla="*/ 36421 h 1075"/>
                  <a:gd name="T84" fmla="*/ 37661 w 571"/>
                  <a:gd name="T85" fmla="*/ 37650 h 1075"/>
                  <a:gd name="T86" fmla="*/ 37878 w 571"/>
                  <a:gd name="T87" fmla="*/ 39601 h 1075"/>
                  <a:gd name="T88" fmla="*/ 34191 w 571"/>
                  <a:gd name="T89" fmla="*/ 39384 h 1075"/>
                  <a:gd name="T90" fmla="*/ 30866 w 571"/>
                  <a:gd name="T91" fmla="*/ 39023 h 1075"/>
                  <a:gd name="T92" fmla="*/ 10048 w 571"/>
                  <a:gd name="T93" fmla="*/ 39023 h 1075"/>
                  <a:gd name="T94" fmla="*/ 10048 w 571"/>
                  <a:gd name="T95" fmla="*/ 72409 h 1075"/>
                  <a:gd name="T96" fmla="*/ 11060 w 571"/>
                  <a:gd name="T97" fmla="*/ 72336 h 1075"/>
                  <a:gd name="T98" fmla="*/ 12939 w 571"/>
                  <a:gd name="T99" fmla="*/ 72336 h 1075"/>
                  <a:gd name="T100" fmla="*/ 15686 w 571"/>
                  <a:gd name="T101" fmla="*/ 72264 h 1075"/>
                  <a:gd name="T102" fmla="*/ 19228 w 571"/>
                  <a:gd name="T103" fmla="*/ 72192 h 1075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571" h="1075">
                    <a:moveTo>
                      <a:pt x="266" y="999"/>
                    </a:moveTo>
                    <a:lnTo>
                      <a:pt x="318" y="998"/>
                    </a:lnTo>
                    <a:lnTo>
                      <a:pt x="362" y="997"/>
                    </a:lnTo>
                    <a:lnTo>
                      <a:pt x="397" y="996"/>
                    </a:lnTo>
                    <a:lnTo>
                      <a:pt x="425" y="996"/>
                    </a:lnTo>
                    <a:lnTo>
                      <a:pt x="440" y="996"/>
                    </a:lnTo>
                    <a:lnTo>
                      <a:pt x="456" y="995"/>
                    </a:lnTo>
                    <a:lnTo>
                      <a:pt x="472" y="994"/>
                    </a:lnTo>
                    <a:lnTo>
                      <a:pt x="488" y="994"/>
                    </a:lnTo>
                    <a:lnTo>
                      <a:pt x="505" y="990"/>
                    </a:lnTo>
                    <a:lnTo>
                      <a:pt x="524" y="987"/>
                    </a:lnTo>
                    <a:lnTo>
                      <a:pt x="545" y="984"/>
                    </a:lnTo>
                    <a:lnTo>
                      <a:pt x="571" y="981"/>
                    </a:lnTo>
                    <a:lnTo>
                      <a:pt x="569" y="998"/>
                    </a:lnTo>
                    <a:lnTo>
                      <a:pt x="565" y="1014"/>
                    </a:lnTo>
                    <a:lnTo>
                      <a:pt x="564" y="1030"/>
                    </a:lnTo>
                    <a:lnTo>
                      <a:pt x="565" y="1042"/>
                    </a:lnTo>
                    <a:lnTo>
                      <a:pt x="565" y="1051"/>
                    </a:lnTo>
                    <a:lnTo>
                      <a:pt x="571" y="1075"/>
                    </a:lnTo>
                    <a:lnTo>
                      <a:pt x="0" y="1075"/>
                    </a:lnTo>
                    <a:lnTo>
                      <a:pt x="0" y="0"/>
                    </a:lnTo>
                    <a:lnTo>
                      <a:pt x="559" y="0"/>
                    </a:lnTo>
                    <a:lnTo>
                      <a:pt x="557" y="29"/>
                    </a:lnTo>
                    <a:lnTo>
                      <a:pt x="556" y="49"/>
                    </a:lnTo>
                    <a:lnTo>
                      <a:pt x="557" y="67"/>
                    </a:lnTo>
                    <a:lnTo>
                      <a:pt x="559" y="96"/>
                    </a:lnTo>
                    <a:lnTo>
                      <a:pt x="540" y="91"/>
                    </a:lnTo>
                    <a:lnTo>
                      <a:pt x="523" y="88"/>
                    </a:lnTo>
                    <a:lnTo>
                      <a:pt x="508" y="86"/>
                    </a:lnTo>
                    <a:lnTo>
                      <a:pt x="497" y="84"/>
                    </a:lnTo>
                    <a:lnTo>
                      <a:pt x="478" y="82"/>
                    </a:lnTo>
                    <a:lnTo>
                      <a:pt x="457" y="80"/>
                    </a:lnTo>
                    <a:lnTo>
                      <a:pt x="438" y="79"/>
                    </a:lnTo>
                    <a:lnTo>
                      <a:pt x="419" y="78"/>
                    </a:lnTo>
                    <a:lnTo>
                      <a:pt x="261" y="76"/>
                    </a:lnTo>
                    <a:lnTo>
                      <a:pt x="139" y="76"/>
                    </a:lnTo>
                    <a:lnTo>
                      <a:pt x="139" y="471"/>
                    </a:lnTo>
                    <a:lnTo>
                      <a:pt x="427" y="471"/>
                    </a:lnTo>
                    <a:lnTo>
                      <a:pt x="473" y="467"/>
                    </a:lnTo>
                    <a:lnTo>
                      <a:pt x="524" y="463"/>
                    </a:lnTo>
                    <a:lnTo>
                      <a:pt x="521" y="487"/>
                    </a:lnTo>
                    <a:lnTo>
                      <a:pt x="520" y="504"/>
                    </a:lnTo>
                    <a:lnTo>
                      <a:pt x="521" y="521"/>
                    </a:lnTo>
                    <a:lnTo>
                      <a:pt x="524" y="548"/>
                    </a:lnTo>
                    <a:lnTo>
                      <a:pt x="473" y="545"/>
                    </a:lnTo>
                    <a:lnTo>
                      <a:pt x="427" y="540"/>
                    </a:lnTo>
                    <a:lnTo>
                      <a:pt x="139" y="540"/>
                    </a:lnTo>
                    <a:lnTo>
                      <a:pt x="139" y="1002"/>
                    </a:lnTo>
                    <a:lnTo>
                      <a:pt x="153" y="1001"/>
                    </a:lnTo>
                    <a:lnTo>
                      <a:pt x="179" y="1001"/>
                    </a:lnTo>
                    <a:lnTo>
                      <a:pt x="217" y="1000"/>
                    </a:lnTo>
                    <a:lnTo>
                      <a:pt x="266" y="99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5" name="Freeform 42"/>
              <p:cNvSpPr>
                <a:spLocks/>
              </p:cNvSpPr>
              <p:nvPr userDrawn="1"/>
            </p:nvSpPr>
            <p:spPr bwMode="auto">
              <a:xfrm>
                <a:off x="7503569" y="1291790"/>
                <a:ext cx="80961" cy="77684"/>
              </a:xfrm>
              <a:custGeom>
                <a:avLst/>
                <a:gdLst>
                  <a:gd name="T0" fmla="*/ 10147 w 1117"/>
                  <a:gd name="T1" fmla="*/ 71818 h 1086"/>
                  <a:gd name="T2" fmla="*/ 35443 w 1117"/>
                  <a:gd name="T3" fmla="*/ 71818 h 1086"/>
                  <a:gd name="T4" fmla="*/ 35443 w 1117"/>
                  <a:gd name="T5" fmla="*/ 0 h 1086"/>
                  <a:gd name="T6" fmla="*/ 36675 w 1117"/>
                  <a:gd name="T7" fmla="*/ 143 h 1086"/>
                  <a:gd name="T8" fmla="*/ 37980 w 1117"/>
                  <a:gd name="T9" fmla="*/ 286 h 1086"/>
                  <a:gd name="T10" fmla="*/ 39212 w 1117"/>
                  <a:gd name="T11" fmla="*/ 286 h 1086"/>
                  <a:gd name="T12" fmla="*/ 40517 w 1117"/>
                  <a:gd name="T13" fmla="*/ 358 h 1086"/>
                  <a:gd name="T14" fmla="*/ 42111 w 1117"/>
                  <a:gd name="T15" fmla="*/ 286 h 1086"/>
                  <a:gd name="T16" fmla="*/ 43416 w 1117"/>
                  <a:gd name="T17" fmla="*/ 286 h 1086"/>
                  <a:gd name="T18" fmla="*/ 44576 w 1117"/>
                  <a:gd name="T19" fmla="*/ 143 h 1086"/>
                  <a:gd name="T20" fmla="*/ 45445 w 1117"/>
                  <a:gd name="T21" fmla="*/ 0 h 1086"/>
                  <a:gd name="T22" fmla="*/ 45445 w 1117"/>
                  <a:gd name="T23" fmla="*/ 71818 h 1086"/>
                  <a:gd name="T24" fmla="*/ 70886 w 1117"/>
                  <a:gd name="T25" fmla="*/ 71818 h 1086"/>
                  <a:gd name="T26" fmla="*/ 70886 w 1117"/>
                  <a:gd name="T27" fmla="*/ 0 h 1086"/>
                  <a:gd name="T28" fmla="*/ 72118 w 1117"/>
                  <a:gd name="T29" fmla="*/ 143 h 1086"/>
                  <a:gd name="T30" fmla="*/ 73351 w 1117"/>
                  <a:gd name="T31" fmla="*/ 286 h 1086"/>
                  <a:gd name="T32" fmla="*/ 74583 w 1117"/>
                  <a:gd name="T33" fmla="*/ 286 h 1086"/>
                  <a:gd name="T34" fmla="*/ 75887 w 1117"/>
                  <a:gd name="T35" fmla="*/ 358 h 1086"/>
                  <a:gd name="T36" fmla="*/ 77192 w 1117"/>
                  <a:gd name="T37" fmla="*/ 286 h 1086"/>
                  <a:gd name="T38" fmla="*/ 78424 w 1117"/>
                  <a:gd name="T39" fmla="*/ 286 h 1086"/>
                  <a:gd name="T40" fmla="*/ 79729 w 1117"/>
                  <a:gd name="T41" fmla="*/ 143 h 1086"/>
                  <a:gd name="T42" fmla="*/ 80961 w 1117"/>
                  <a:gd name="T43" fmla="*/ 0 h 1086"/>
                  <a:gd name="T44" fmla="*/ 80961 w 1117"/>
                  <a:gd name="T45" fmla="*/ 77684 h 1086"/>
                  <a:gd name="T46" fmla="*/ 78714 w 1117"/>
                  <a:gd name="T47" fmla="*/ 77684 h 1086"/>
                  <a:gd name="T48" fmla="*/ 76250 w 1117"/>
                  <a:gd name="T49" fmla="*/ 77684 h 1086"/>
                  <a:gd name="T50" fmla="*/ 73351 w 1117"/>
                  <a:gd name="T51" fmla="*/ 77612 h 1086"/>
                  <a:gd name="T52" fmla="*/ 70234 w 1117"/>
                  <a:gd name="T53" fmla="*/ 77612 h 1086"/>
                  <a:gd name="T54" fmla="*/ 68422 w 1117"/>
                  <a:gd name="T55" fmla="*/ 77541 h 1086"/>
                  <a:gd name="T56" fmla="*/ 66682 w 1117"/>
                  <a:gd name="T57" fmla="*/ 77541 h 1086"/>
                  <a:gd name="T58" fmla="*/ 64943 w 1117"/>
                  <a:gd name="T59" fmla="*/ 77541 h 1086"/>
                  <a:gd name="T60" fmla="*/ 63058 w 1117"/>
                  <a:gd name="T61" fmla="*/ 77541 h 1086"/>
                  <a:gd name="T62" fmla="*/ 61174 w 1117"/>
                  <a:gd name="T63" fmla="*/ 77469 h 1086"/>
                  <a:gd name="T64" fmla="*/ 59289 w 1117"/>
                  <a:gd name="T65" fmla="*/ 77469 h 1086"/>
                  <a:gd name="T66" fmla="*/ 57332 w 1117"/>
                  <a:gd name="T67" fmla="*/ 77469 h 1086"/>
                  <a:gd name="T68" fmla="*/ 55303 w 1117"/>
                  <a:gd name="T69" fmla="*/ 77469 h 1086"/>
                  <a:gd name="T70" fmla="*/ 53346 w 1117"/>
                  <a:gd name="T71" fmla="*/ 77326 h 1086"/>
                  <a:gd name="T72" fmla="*/ 51389 w 1117"/>
                  <a:gd name="T73" fmla="*/ 77326 h 1086"/>
                  <a:gd name="T74" fmla="*/ 49504 w 1117"/>
                  <a:gd name="T75" fmla="*/ 77326 h 1086"/>
                  <a:gd name="T76" fmla="*/ 47620 w 1117"/>
                  <a:gd name="T77" fmla="*/ 77326 h 1086"/>
                  <a:gd name="T78" fmla="*/ 45808 w 1117"/>
                  <a:gd name="T79" fmla="*/ 77255 h 1086"/>
                  <a:gd name="T80" fmla="*/ 43923 w 1117"/>
                  <a:gd name="T81" fmla="*/ 77255 h 1086"/>
                  <a:gd name="T82" fmla="*/ 42184 w 1117"/>
                  <a:gd name="T83" fmla="*/ 77255 h 1086"/>
                  <a:gd name="T84" fmla="*/ 40517 w 1117"/>
                  <a:gd name="T85" fmla="*/ 77255 h 1086"/>
                  <a:gd name="T86" fmla="*/ 14279 w 1117"/>
                  <a:gd name="T87" fmla="*/ 77255 h 1086"/>
                  <a:gd name="T88" fmla="*/ 12467 w 1117"/>
                  <a:gd name="T89" fmla="*/ 77326 h 1086"/>
                  <a:gd name="T90" fmla="*/ 10365 w 1117"/>
                  <a:gd name="T91" fmla="*/ 77326 h 1086"/>
                  <a:gd name="T92" fmla="*/ 8118 w 1117"/>
                  <a:gd name="T93" fmla="*/ 77469 h 1086"/>
                  <a:gd name="T94" fmla="*/ 5581 w 1117"/>
                  <a:gd name="T95" fmla="*/ 77541 h 1086"/>
                  <a:gd name="T96" fmla="*/ 3262 w 1117"/>
                  <a:gd name="T97" fmla="*/ 77541 h 1086"/>
                  <a:gd name="T98" fmla="*/ 1595 w 1117"/>
                  <a:gd name="T99" fmla="*/ 77612 h 1086"/>
                  <a:gd name="T100" fmla="*/ 507 w 1117"/>
                  <a:gd name="T101" fmla="*/ 77684 h 1086"/>
                  <a:gd name="T102" fmla="*/ 0 w 1117"/>
                  <a:gd name="T103" fmla="*/ 77684 h 1086"/>
                  <a:gd name="T104" fmla="*/ 0 w 1117"/>
                  <a:gd name="T105" fmla="*/ 0 h 1086"/>
                  <a:gd name="T106" fmla="*/ 1160 w 1117"/>
                  <a:gd name="T107" fmla="*/ 143 h 1086"/>
                  <a:gd name="T108" fmla="*/ 2392 w 1117"/>
                  <a:gd name="T109" fmla="*/ 286 h 1086"/>
                  <a:gd name="T110" fmla="*/ 3697 w 1117"/>
                  <a:gd name="T111" fmla="*/ 286 h 1086"/>
                  <a:gd name="T112" fmla="*/ 5001 w 1117"/>
                  <a:gd name="T113" fmla="*/ 358 h 1086"/>
                  <a:gd name="T114" fmla="*/ 6233 w 1117"/>
                  <a:gd name="T115" fmla="*/ 286 h 1086"/>
                  <a:gd name="T116" fmla="*/ 7538 w 1117"/>
                  <a:gd name="T117" fmla="*/ 286 h 1086"/>
                  <a:gd name="T118" fmla="*/ 8843 w 1117"/>
                  <a:gd name="T119" fmla="*/ 143 h 1086"/>
                  <a:gd name="T120" fmla="*/ 10147 w 1117"/>
                  <a:gd name="T121" fmla="*/ 0 h 1086"/>
                  <a:gd name="T122" fmla="*/ 10147 w 1117"/>
                  <a:gd name="T123" fmla="*/ 71818 h 108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1117" h="1086">
                    <a:moveTo>
                      <a:pt x="140" y="1004"/>
                    </a:moveTo>
                    <a:lnTo>
                      <a:pt x="489" y="1004"/>
                    </a:lnTo>
                    <a:lnTo>
                      <a:pt x="489" y="0"/>
                    </a:lnTo>
                    <a:lnTo>
                      <a:pt x="506" y="2"/>
                    </a:lnTo>
                    <a:lnTo>
                      <a:pt x="524" y="4"/>
                    </a:lnTo>
                    <a:lnTo>
                      <a:pt x="541" y="4"/>
                    </a:lnTo>
                    <a:lnTo>
                      <a:pt x="559" y="5"/>
                    </a:lnTo>
                    <a:lnTo>
                      <a:pt x="581" y="4"/>
                    </a:lnTo>
                    <a:lnTo>
                      <a:pt x="599" y="4"/>
                    </a:lnTo>
                    <a:lnTo>
                      <a:pt x="615" y="2"/>
                    </a:lnTo>
                    <a:lnTo>
                      <a:pt x="627" y="0"/>
                    </a:lnTo>
                    <a:lnTo>
                      <a:pt x="627" y="1004"/>
                    </a:lnTo>
                    <a:lnTo>
                      <a:pt x="978" y="1004"/>
                    </a:lnTo>
                    <a:lnTo>
                      <a:pt x="978" y="0"/>
                    </a:lnTo>
                    <a:lnTo>
                      <a:pt x="995" y="2"/>
                    </a:lnTo>
                    <a:lnTo>
                      <a:pt x="1012" y="4"/>
                    </a:lnTo>
                    <a:lnTo>
                      <a:pt x="1029" y="4"/>
                    </a:lnTo>
                    <a:lnTo>
                      <a:pt x="1047" y="5"/>
                    </a:lnTo>
                    <a:lnTo>
                      <a:pt x="1065" y="4"/>
                    </a:lnTo>
                    <a:lnTo>
                      <a:pt x="1082" y="4"/>
                    </a:lnTo>
                    <a:lnTo>
                      <a:pt x="1100" y="2"/>
                    </a:lnTo>
                    <a:lnTo>
                      <a:pt x="1117" y="0"/>
                    </a:lnTo>
                    <a:lnTo>
                      <a:pt x="1117" y="1086"/>
                    </a:lnTo>
                    <a:lnTo>
                      <a:pt x="1086" y="1086"/>
                    </a:lnTo>
                    <a:lnTo>
                      <a:pt x="1052" y="1086"/>
                    </a:lnTo>
                    <a:lnTo>
                      <a:pt x="1012" y="1085"/>
                    </a:lnTo>
                    <a:lnTo>
                      <a:pt x="969" y="1085"/>
                    </a:lnTo>
                    <a:lnTo>
                      <a:pt x="944" y="1084"/>
                    </a:lnTo>
                    <a:lnTo>
                      <a:pt x="920" y="1084"/>
                    </a:lnTo>
                    <a:lnTo>
                      <a:pt x="896" y="1084"/>
                    </a:lnTo>
                    <a:lnTo>
                      <a:pt x="870" y="1084"/>
                    </a:lnTo>
                    <a:lnTo>
                      <a:pt x="844" y="1083"/>
                    </a:lnTo>
                    <a:lnTo>
                      <a:pt x="818" y="1083"/>
                    </a:lnTo>
                    <a:lnTo>
                      <a:pt x="791" y="1083"/>
                    </a:lnTo>
                    <a:lnTo>
                      <a:pt x="763" y="1083"/>
                    </a:lnTo>
                    <a:lnTo>
                      <a:pt x="736" y="1081"/>
                    </a:lnTo>
                    <a:lnTo>
                      <a:pt x="709" y="1081"/>
                    </a:lnTo>
                    <a:lnTo>
                      <a:pt x="683" y="1081"/>
                    </a:lnTo>
                    <a:lnTo>
                      <a:pt x="657" y="1081"/>
                    </a:lnTo>
                    <a:lnTo>
                      <a:pt x="632" y="1080"/>
                    </a:lnTo>
                    <a:lnTo>
                      <a:pt x="606" y="1080"/>
                    </a:lnTo>
                    <a:lnTo>
                      <a:pt x="582" y="1080"/>
                    </a:lnTo>
                    <a:lnTo>
                      <a:pt x="559" y="1080"/>
                    </a:lnTo>
                    <a:lnTo>
                      <a:pt x="197" y="1080"/>
                    </a:lnTo>
                    <a:lnTo>
                      <a:pt x="172" y="1081"/>
                    </a:lnTo>
                    <a:lnTo>
                      <a:pt x="143" y="1081"/>
                    </a:lnTo>
                    <a:lnTo>
                      <a:pt x="112" y="1083"/>
                    </a:lnTo>
                    <a:lnTo>
                      <a:pt x="77" y="1084"/>
                    </a:lnTo>
                    <a:lnTo>
                      <a:pt x="45" y="1084"/>
                    </a:lnTo>
                    <a:lnTo>
                      <a:pt x="22" y="1085"/>
                    </a:lnTo>
                    <a:lnTo>
                      <a:pt x="7" y="1086"/>
                    </a:lnTo>
                    <a:lnTo>
                      <a:pt x="0" y="1086"/>
                    </a:lnTo>
                    <a:lnTo>
                      <a:pt x="0" y="0"/>
                    </a:lnTo>
                    <a:lnTo>
                      <a:pt x="16" y="2"/>
                    </a:lnTo>
                    <a:lnTo>
                      <a:pt x="33" y="4"/>
                    </a:lnTo>
                    <a:lnTo>
                      <a:pt x="51" y="4"/>
                    </a:lnTo>
                    <a:lnTo>
                      <a:pt x="69" y="5"/>
                    </a:lnTo>
                    <a:lnTo>
                      <a:pt x="86" y="4"/>
                    </a:lnTo>
                    <a:lnTo>
                      <a:pt x="104" y="4"/>
                    </a:lnTo>
                    <a:lnTo>
                      <a:pt x="122" y="2"/>
                    </a:lnTo>
                    <a:lnTo>
                      <a:pt x="140" y="0"/>
                    </a:lnTo>
                    <a:lnTo>
                      <a:pt x="140" y="100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6" name="Freeform 43"/>
              <p:cNvSpPr>
                <a:spLocks/>
              </p:cNvSpPr>
              <p:nvPr userDrawn="1"/>
            </p:nvSpPr>
            <p:spPr bwMode="auto">
              <a:xfrm>
                <a:off x="7473406" y="1291790"/>
                <a:ext cx="9525" cy="77684"/>
              </a:xfrm>
              <a:custGeom>
                <a:avLst/>
                <a:gdLst>
                  <a:gd name="T0" fmla="*/ 9525 w 140"/>
                  <a:gd name="T1" fmla="*/ 0 h 1081"/>
                  <a:gd name="T2" fmla="*/ 9525 w 140"/>
                  <a:gd name="T3" fmla="*/ 77684 h 1081"/>
                  <a:gd name="T4" fmla="*/ 7552 w 140"/>
                  <a:gd name="T5" fmla="*/ 77468 h 1081"/>
                  <a:gd name="T6" fmla="*/ 1769 w 140"/>
                  <a:gd name="T7" fmla="*/ 77468 h 1081"/>
                  <a:gd name="T8" fmla="*/ 0 w 140"/>
                  <a:gd name="T9" fmla="*/ 77684 h 1081"/>
                  <a:gd name="T10" fmla="*/ 0 w 140"/>
                  <a:gd name="T11" fmla="*/ 0 h 1081"/>
                  <a:gd name="T12" fmla="*/ 1157 w 140"/>
                  <a:gd name="T13" fmla="*/ 144 h 1081"/>
                  <a:gd name="T14" fmla="*/ 2313 w 140"/>
                  <a:gd name="T15" fmla="*/ 216 h 1081"/>
                  <a:gd name="T16" fmla="*/ 3538 w 140"/>
                  <a:gd name="T17" fmla="*/ 287 h 1081"/>
                  <a:gd name="T18" fmla="*/ 4763 w 140"/>
                  <a:gd name="T19" fmla="*/ 287 h 1081"/>
                  <a:gd name="T20" fmla="*/ 6191 w 140"/>
                  <a:gd name="T21" fmla="*/ 287 h 1081"/>
                  <a:gd name="T22" fmla="*/ 7484 w 140"/>
                  <a:gd name="T23" fmla="*/ 216 h 1081"/>
                  <a:gd name="T24" fmla="*/ 8573 w 140"/>
                  <a:gd name="T25" fmla="*/ 144 h 1081"/>
                  <a:gd name="T26" fmla="*/ 9525 w 140"/>
                  <a:gd name="T27" fmla="*/ 0 h 108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40" h="1081">
                    <a:moveTo>
                      <a:pt x="140" y="0"/>
                    </a:moveTo>
                    <a:lnTo>
                      <a:pt x="140" y="1081"/>
                    </a:lnTo>
                    <a:lnTo>
                      <a:pt x="111" y="1078"/>
                    </a:lnTo>
                    <a:lnTo>
                      <a:pt x="26" y="1078"/>
                    </a:lnTo>
                    <a:lnTo>
                      <a:pt x="0" y="1081"/>
                    </a:lnTo>
                    <a:lnTo>
                      <a:pt x="0" y="0"/>
                    </a:lnTo>
                    <a:lnTo>
                      <a:pt x="17" y="2"/>
                    </a:lnTo>
                    <a:lnTo>
                      <a:pt x="34" y="3"/>
                    </a:lnTo>
                    <a:lnTo>
                      <a:pt x="52" y="4"/>
                    </a:lnTo>
                    <a:lnTo>
                      <a:pt x="70" y="4"/>
                    </a:lnTo>
                    <a:lnTo>
                      <a:pt x="91" y="4"/>
                    </a:lnTo>
                    <a:lnTo>
                      <a:pt x="110" y="3"/>
                    </a:lnTo>
                    <a:lnTo>
                      <a:pt x="126" y="2"/>
                    </a:lnTo>
                    <a:lnTo>
                      <a:pt x="14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7" name="Freeform 44"/>
              <p:cNvSpPr>
                <a:spLocks noEditPoints="1"/>
              </p:cNvSpPr>
              <p:nvPr userDrawn="1"/>
            </p:nvSpPr>
            <p:spPr bwMode="auto">
              <a:xfrm>
                <a:off x="7413082" y="1291790"/>
                <a:ext cx="50800" cy="77684"/>
              </a:xfrm>
              <a:custGeom>
                <a:avLst/>
                <a:gdLst>
                  <a:gd name="T0" fmla="*/ 5021 w 688"/>
                  <a:gd name="T1" fmla="*/ 288 h 1078"/>
                  <a:gd name="T2" fmla="*/ 10190 w 688"/>
                  <a:gd name="T3" fmla="*/ 0 h 1078"/>
                  <a:gd name="T4" fmla="*/ 20822 w 688"/>
                  <a:gd name="T5" fmla="*/ 35167 h 1078"/>
                  <a:gd name="T6" fmla="*/ 26065 w 688"/>
                  <a:gd name="T7" fmla="*/ 35383 h 1078"/>
                  <a:gd name="T8" fmla="*/ 30864 w 688"/>
                  <a:gd name="T9" fmla="*/ 35671 h 1078"/>
                  <a:gd name="T10" fmla="*/ 34999 w 688"/>
                  <a:gd name="T11" fmla="*/ 36176 h 1078"/>
                  <a:gd name="T12" fmla="*/ 38469 w 688"/>
                  <a:gd name="T13" fmla="*/ 36968 h 1078"/>
                  <a:gd name="T14" fmla="*/ 41570 w 688"/>
                  <a:gd name="T15" fmla="*/ 37977 h 1078"/>
                  <a:gd name="T16" fmla="*/ 44155 w 688"/>
                  <a:gd name="T17" fmla="*/ 39346 h 1078"/>
                  <a:gd name="T18" fmla="*/ 46222 w 688"/>
                  <a:gd name="T19" fmla="*/ 40932 h 1078"/>
                  <a:gd name="T20" fmla="*/ 47847 w 688"/>
                  <a:gd name="T21" fmla="*/ 42878 h 1078"/>
                  <a:gd name="T22" fmla="*/ 49176 w 688"/>
                  <a:gd name="T23" fmla="*/ 45039 h 1078"/>
                  <a:gd name="T24" fmla="*/ 50062 w 688"/>
                  <a:gd name="T25" fmla="*/ 47634 h 1078"/>
                  <a:gd name="T26" fmla="*/ 50652 w 688"/>
                  <a:gd name="T27" fmla="*/ 50588 h 1078"/>
                  <a:gd name="T28" fmla="*/ 50800 w 688"/>
                  <a:gd name="T29" fmla="*/ 53831 h 1078"/>
                  <a:gd name="T30" fmla="*/ 50726 w 688"/>
                  <a:gd name="T31" fmla="*/ 56281 h 1078"/>
                  <a:gd name="T32" fmla="*/ 50357 w 688"/>
                  <a:gd name="T33" fmla="*/ 58659 h 1078"/>
                  <a:gd name="T34" fmla="*/ 49988 w 688"/>
                  <a:gd name="T35" fmla="*/ 60821 h 1078"/>
                  <a:gd name="T36" fmla="*/ 49397 w 688"/>
                  <a:gd name="T37" fmla="*/ 62911 h 1078"/>
                  <a:gd name="T38" fmla="*/ 48511 w 688"/>
                  <a:gd name="T39" fmla="*/ 64713 h 1078"/>
                  <a:gd name="T40" fmla="*/ 47551 w 688"/>
                  <a:gd name="T41" fmla="*/ 66514 h 1078"/>
                  <a:gd name="T42" fmla="*/ 46296 w 688"/>
                  <a:gd name="T43" fmla="*/ 68028 h 1078"/>
                  <a:gd name="T44" fmla="*/ 44967 w 688"/>
                  <a:gd name="T45" fmla="*/ 69469 h 1078"/>
                  <a:gd name="T46" fmla="*/ 43342 w 688"/>
                  <a:gd name="T47" fmla="*/ 70766 h 1078"/>
                  <a:gd name="T48" fmla="*/ 41570 w 688"/>
                  <a:gd name="T49" fmla="*/ 71991 h 1078"/>
                  <a:gd name="T50" fmla="*/ 39503 w 688"/>
                  <a:gd name="T51" fmla="*/ 73144 h 1078"/>
                  <a:gd name="T52" fmla="*/ 37214 w 688"/>
                  <a:gd name="T53" fmla="*/ 74153 h 1078"/>
                  <a:gd name="T54" fmla="*/ 34703 w 688"/>
                  <a:gd name="T55" fmla="*/ 75018 h 1078"/>
                  <a:gd name="T56" fmla="*/ 31972 w 688"/>
                  <a:gd name="T57" fmla="*/ 75810 h 1078"/>
                  <a:gd name="T58" fmla="*/ 25991 w 688"/>
                  <a:gd name="T59" fmla="*/ 77107 h 1078"/>
                  <a:gd name="T60" fmla="*/ 23702 w 688"/>
                  <a:gd name="T61" fmla="*/ 77252 h 1078"/>
                  <a:gd name="T62" fmla="*/ 20305 w 688"/>
                  <a:gd name="T63" fmla="*/ 77396 h 1078"/>
                  <a:gd name="T64" fmla="*/ 15727 w 688"/>
                  <a:gd name="T65" fmla="*/ 77540 h 1078"/>
                  <a:gd name="T66" fmla="*/ 10411 w 688"/>
                  <a:gd name="T67" fmla="*/ 77684 h 1078"/>
                  <a:gd name="T68" fmla="*/ 0 w 688"/>
                  <a:gd name="T69" fmla="*/ 0 h 1078"/>
                  <a:gd name="T70" fmla="*/ 37952 w 688"/>
                  <a:gd name="T71" fmla="*/ 63488 h 1078"/>
                  <a:gd name="T72" fmla="*/ 38912 w 688"/>
                  <a:gd name="T73" fmla="*/ 61398 h 1078"/>
                  <a:gd name="T74" fmla="*/ 39577 w 688"/>
                  <a:gd name="T75" fmla="*/ 59236 h 1078"/>
                  <a:gd name="T76" fmla="*/ 39946 w 688"/>
                  <a:gd name="T77" fmla="*/ 56930 h 1078"/>
                  <a:gd name="T78" fmla="*/ 40167 w 688"/>
                  <a:gd name="T79" fmla="*/ 54408 h 1078"/>
                  <a:gd name="T80" fmla="*/ 39872 w 688"/>
                  <a:gd name="T81" fmla="*/ 51453 h 1078"/>
                  <a:gd name="T82" fmla="*/ 39281 w 688"/>
                  <a:gd name="T83" fmla="*/ 48787 h 1078"/>
                  <a:gd name="T84" fmla="*/ 38248 w 688"/>
                  <a:gd name="T85" fmla="*/ 46409 h 1078"/>
                  <a:gd name="T86" fmla="*/ 36771 w 688"/>
                  <a:gd name="T87" fmla="*/ 44319 h 1078"/>
                  <a:gd name="T88" fmla="*/ 34999 w 688"/>
                  <a:gd name="T89" fmla="*/ 42517 h 1078"/>
                  <a:gd name="T90" fmla="*/ 32710 w 688"/>
                  <a:gd name="T91" fmla="*/ 41148 h 1078"/>
                  <a:gd name="T92" fmla="*/ 30052 w 688"/>
                  <a:gd name="T93" fmla="*/ 40211 h 1078"/>
                  <a:gd name="T94" fmla="*/ 27024 w 688"/>
                  <a:gd name="T95" fmla="*/ 39779 h 1078"/>
                  <a:gd name="T96" fmla="*/ 25622 w 688"/>
                  <a:gd name="T97" fmla="*/ 39635 h 1078"/>
                  <a:gd name="T98" fmla="*/ 24292 w 688"/>
                  <a:gd name="T99" fmla="*/ 39563 h 1078"/>
                  <a:gd name="T100" fmla="*/ 22447 w 688"/>
                  <a:gd name="T101" fmla="*/ 39563 h 1078"/>
                  <a:gd name="T102" fmla="*/ 19862 w 688"/>
                  <a:gd name="T103" fmla="*/ 39491 h 1078"/>
                  <a:gd name="T104" fmla="*/ 10190 w 688"/>
                  <a:gd name="T105" fmla="*/ 72928 h 1078"/>
                  <a:gd name="T106" fmla="*/ 23111 w 688"/>
                  <a:gd name="T107" fmla="*/ 72712 h 1078"/>
                  <a:gd name="T108" fmla="*/ 25769 w 688"/>
                  <a:gd name="T109" fmla="*/ 72207 h 1078"/>
                  <a:gd name="T110" fmla="*/ 28206 w 688"/>
                  <a:gd name="T111" fmla="*/ 71487 h 1078"/>
                  <a:gd name="T112" fmla="*/ 30421 w 688"/>
                  <a:gd name="T113" fmla="*/ 70478 h 1078"/>
                  <a:gd name="T114" fmla="*/ 32562 w 688"/>
                  <a:gd name="T115" fmla="*/ 69325 h 1078"/>
                  <a:gd name="T116" fmla="*/ 34408 w 688"/>
                  <a:gd name="T117" fmla="*/ 67883 h 1078"/>
                  <a:gd name="T118" fmla="*/ 35959 w 688"/>
                  <a:gd name="T119" fmla="*/ 66226 h 1078"/>
                  <a:gd name="T120" fmla="*/ 37435 w 688"/>
                  <a:gd name="T121" fmla="*/ 64496 h 1078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688" h="1078">
                    <a:moveTo>
                      <a:pt x="40" y="3"/>
                    </a:moveTo>
                    <a:lnTo>
                      <a:pt x="68" y="4"/>
                    </a:lnTo>
                    <a:lnTo>
                      <a:pt x="95" y="3"/>
                    </a:lnTo>
                    <a:lnTo>
                      <a:pt x="138" y="0"/>
                    </a:lnTo>
                    <a:lnTo>
                      <a:pt x="138" y="488"/>
                    </a:lnTo>
                    <a:lnTo>
                      <a:pt x="282" y="488"/>
                    </a:lnTo>
                    <a:lnTo>
                      <a:pt x="318" y="489"/>
                    </a:lnTo>
                    <a:lnTo>
                      <a:pt x="353" y="491"/>
                    </a:lnTo>
                    <a:lnTo>
                      <a:pt x="386" y="492"/>
                    </a:lnTo>
                    <a:lnTo>
                      <a:pt x="418" y="495"/>
                    </a:lnTo>
                    <a:lnTo>
                      <a:pt x="446" y="498"/>
                    </a:lnTo>
                    <a:lnTo>
                      <a:pt x="474" y="502"/>
                    </a:lnTo>
                    <a:lnTo>
                      <a:pt x="499" y="508"/>
                    </a:lnTo>
                    <a:lnTo>
                      <a:pt x="521" y="513"/>
                    </a:lnTo>
                    <a:lnTo>
                      <a:pt x="544" y="519"/>
                    </a:lnTo>
                    <a:lnTo>
                      <a:pt x="563" y="527"/>
                    </a:lnTo>
                    <a:lnTo>
                      <a:pt x="582" y="536"/>
                    </a:lnTo>
                    <a:lnTo>
                      <a:pt x="598" y="546"/>
                    </a:lnTo>
                    <a:lnTo>
                      <a:pt x="614" y="556"/>
                    </a:lnTo>
                    <a:lnTo>
                      <a:pt x="626" y="568"/>
                    </a:lnTo>
                    <a:lnTo>
                      <a:pt x="639" y="581"/>
                    </a:lnTo>
                    <a:lnTo>
                      <a:pt x="648" y="595"/>
                    </a:lnTo>
                    <a:lnTo>
                      <a:pt x="658" y="609"/>
                    </a:lnTo>
                    <a:lnTo>
                      <a:pt x="666" y="625"/>
                    </a:lnTo>
                    <a:lnTo>
                      <a:pt x="673" y="642"/>
                    </a:lnTo>
                    <a:lnTo>
                      <a:pt x="678" y="661"/>
                    </a:lnTo>
                    <a:lnTo>
                      <a:pt x="682" y="681"/>
                    </a:lnTo>
                    <a:lnTo>
                      <a:pt x="686" y="702"/>
                    </a:lnTo>
                    <a:lnTo>
                      <a:pt x="687" y="724"/>
                    </a:lnTo>
                    <a:lnTo>
                      <a:pt x="688" y="747"/>
                    </a:lnTo>
                    <a:lnTo>
                      <a:pt x="688" y="764"/>
                    </a:lnTo>
                    <a:lnTo>
                      <a:pt x="687" y="781"/>
                    </a:lnTo>
                    <a:lnTo>
                      <a:pt x="684" y="798"/>
                    </a:lnTo>
                    <a:lnTo>
                      <a:pt x="682" y="814"/>
                    </a:lnTo>
                    <a:lnTo>
                      <a:pt x="680" y="829"/>
                    </a:lnTo>
                    <a:lnTo>
                      <a:pt x="677" y="844"/>
                    </a:lnTo>
                    <a:lnTo>
                      <a:pt x="673" y="859"/>
                    </a:lnTo>
                    <a:lnTo>
                      <a:pt x="669" y="873"/>
                    </a:lnTo>
                    <a:lnTo>
                      <a:pt x="663" y="885"/>
                    </a:lnTo>
                    <a:lnTo>
                      <a:pt x="657" y="898"/>
                    </a:lnTo>
                    <a:lnTo>
                      <a:pt x="651" y="911"/>
                    </a:lnTo>
                    <a:lnTo>
                      <a:pt x="644" y="923"/>
                    </a:lnTo>
                    <a:lnTo>
                      <a:pt x="636" y="933"/>
                    </a:lnTo>
                    <a:lnTo>
                      <a:pt x="627" y="944"/>
                    </a:lnTo>
                    <a:lnTo>
                      <a:pt x="619" y="954"/>
                    </a:lnTo>
                    <a:lnTo>
                      <a:pt x="609" y="964"/>
                    </a:lnTo>
                    <a:lnTo>
                      <a:pt x="599" y="973"/>
                    </a:lnTo>
                    <a:lnTo>
                      <a:pt x="587" y="982"/>
                    </a:lnTo>
                    <a:lnTo>
                      <a:pt x="575" y="990"/>
                    </a:lnTo>
                    <a:lnTo>
                      <a:pt x="563" y="999"/>
                    </a:lnTo>
                    <a:lnTo>
                      <a:pt x="549" y="1007"/>
                    </a:lnTo>
                    <a:lnTo>
                      <a:pt x="535" y="1015"/>
                    </a:lnTo>
                    <a:lnTo>
                      <a:pt x="519" y="1022"/>
                    </a:lnTo>
                    <a:lnTo>
                      <a:pt x="504" y="1029"/>
                    </a:lnTo>
                    <a:lnTo>
                      <a:pt x="487" y="1035"/>
                    </a:lnTo>
                    <a:lnTo>
                      <a:pt x="470" y="1041"/>
                    </a:lnTo>
                    <a:lnTo>
                      <a:pt x="452" y="1047"/>
                    </a:lnTo>
                    <a:lnTo>
                      <a:pt x="433" y="1052"/>
                    </a:lnTo>
                    <a:lnTo>
                      <a:pt x="394" y="1062"/>
                    </a:lnTo>
                    <a:lnTo>
                      <a:pt x="352" y="1070"/>
                    </a:lnTo>
                    <a:lnTo>
                      <a:pt x="339" y="1071"/>
                    </a:lnTo>
                    <a:lnTo>
                      <a:pt x="321" y="1072"/>
                    </a:lnTo>
                    <a:lnTo>
                      <a:pt x="300" y="1073"/>
                    </a:lnTo>
                    <a:lnTo>
                      <a:pt x="275" y="1074"/>
                    </a:lnTo>
                    <a:lnTo>
                      <a:pt x="245" y="1076"/>
                    </a:lnTo>
                    <a:lnTo>
                      <a:pt x="213" y="1076"/>
                    </a:lnTo>
                    <a:lnTo>
                      <a:pt x="178" y="1078"/>
                    </a:lnTo>
                    <a:lnTo>
                      <a:pt x="141" y="1078"/>
                    </a:lnTo>
                    <a:lnTo>
                      <a:pt x="0" y="1078"/>
                    </a:lnTo>
                    <a:lnTo>
                      <a:pt x="0" y="0"/>
                    </a:lnTo>
                    <a:lnTo>
                      <a:pt x="40" y="3"/>
                    </a:lnTo>
                    <a:close/>
                    <a:moveTo>
                      <a:pt x="514" y="881"/>
                    </a:moveTo>
                    <a:lnTo>
                      <a:pt x="521" y="867"/>
                    </a:lnTo>
                    <a:lnTo>
                      <a:pt x="527" y="852"/>
                    </a:lnTo>
                    <a:lnTo>
                      <a:pt x="532" y="838"/>
                    </a:lnTo>
                    <a:lnTo>
                      <a:pt x="536" y="822"/>
                    </a:lnTo>
                    <a:lnTo>
                      <a:pt x="539" y="806"/>
                    </a:lnTo>
                    <a:lnTo>
                      <a:pt x="541" y="790"/>
                    </a:lnTo>
                    <a:lnTo>
                      <a:pt x="543" y="772"/>
                    </a:lnTo>
                    <a:lnTo>
                      <a:pt x="544" y="755"/>
                    </a:lnTo>
                    <a:lnTo>
                      <a:pt x="543" y="735"/>
                    </a:lnTo>
                    <a:lnTo>
                      <a:pt x="540" y="714"/>
                    </a:lnTo>
                    <a:lnTo>
                      <a:pt x="537" y="695"/>
                    </a:lnTo>
                    <a:lnTo>
                      <a:pt x="532" y="677"/>
                    </a:lnTo>
                    <a:lnTo>
                      <a:pt x="526" y="660"/>
                    </a:lnTo>
                    <a:lnTo>
                      <a:pt x="518" y="644"/>
                    </a:lnTo>
                    <a:lnTo>
                      <a:pt x="509" y="630"/>
                    </a:lnTo>
                    <a:lnTo>
                      <a:pt x="498" y="615"/>
                    </a:lnTo>
                    <a:lnTo>
                      <a:pt x="486" y="602"/>
                    </a:lnTo>
                    <a:lnTo>
                      <a:pt x="474" y="590"/>
                    </a:lnTo>
                    <a:lnTo>
                      <a:pt x="459" y="581"/>
                    </a:lnTo>
                    <a:lnTo>
                      <a:pt x="443" y="571"/>
                    </a:lnTo>
                    <a:lnTo>
                      <a:pt x="426" y="565"/>
                    </a:lnTo>
                    <a:lnTo>
                      <a:pt x="407" y="558"/>
                    </a:lnTo>
                    <a:lnTo>
                      <a:pt x="387" y="554"/>
                    </a:lnTo>
                    <a:lnTo>
                      <a:pt x="366" y="552"/>
                    </a:lnTo>
                    <a:lnTo>
                      <a:pt x="356" y="551"/>
                    </a:lnTo>
                    <a:lnTo>
                      <a:pt x="347" y="550"/>
                    </a:lnTo>
                    <a:lnTo>
                      <a:pt x="338" y="550"/>
                    </a:lnTo>
                    <a:lnTo>
                      <a:pt x="329" y="549"/>
                    </a:lnTo>
                    <a:lnTo>
                      <a:pt x="318" y="549"/>
                    </a:lnTo>
                    <a:lnTo>
                      <a:pt x="304" y="549"/>
                    </a:lnTo>
                    <a:lnTo>
                      <a:pt x="288" y="549"/>
                    </a:lnTo>
                    <a:lnTo>
                      <a:pt x="269" y="548"/>
                    </a:lnTo>
                    <a:lnTo>
                      <a:pt x="138" y="548"/>
                    </a:lnTo>
                    <a:lnTo>
                      <a:pt x="138" y="1012"/>
                    </a:lnTo>
                    <a:lnTo>
                      <a:pt x="294" y="1012"/>
                    </a:lnTo>
                    <a:lnTo>
                      <a:pt x="313" y="1009"/>
                    </a:lnTo>
                    <a:lnTo>
                      <a:pt x="331" y="1005"/>
                    </a:lnTo>
                    <a:lnTo>
                      <a:pt x="349" y="1002"/>
                    </a:lnTo>
                    <a:lnTo>
                      <a:pt x="366" y="997"/>
                    </a:lnTo>
                    <a:lnTo>
                      <a:pt x="382" y="992"/>
                    </a:lnTo>
                    <a:lnTo>
                      <a:pt x="397" y="985"/>
                    </a:lnTo>
                    <a:lnTo>
                      <a:pt x="412" y="978"/>
                    </a:lnTo>
                    <a:lnTo>
                      <a:pt x="427" y="970"/>
                    </a:lnTo>
                    <a:lnTo>
                      <a:pt x="441" y="962"/>
                    </a:lnTo>
                    <a:lnTo>
                      <a:pt x="454" y="952"/>
                    </a:lnTo>
                    <a:lnTo>
                      <a:pt x="466" y="942"/>
                    </a:lnTo>
                    <a:lnTo>
                      <a:pt x="477" y="931"/>
                    </a:lnTo>
                    <a:lnTo>
                      <a:pt x="487" y="919"/>
                    </a:lnTo>
                    <a:lnTo>
                      <a:pt x="497" y="908"/>
                    </a:lnTo>
                    <a:lnTo>
                      <a:pt x="507" y="895"/>
                    </a:lnTo>
                    <a:lnTo>
                      <a:pt x="514" y="88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8" name="Freeform 45"/>
              <p:cNvSpPr>
                <a:spLocks noEditPoints="1"/>
              </p:cNvSpPr>
              <p:nvPr userDrawn="1"/>
            </p:nvSpPr>
            <p:spPr bwMode="auto">
              <a:xfrm>
                <a:off x="7346407" y="1291790"/>
                <a:ext cx="50800" cy="77684"/>
              </a:xfrm>
              <a:custGeom>
                <a:avLst/>
                <a:gdLst>
                  <a:gd name="T0" fmla="*/ 23927 w 707"/>
                  <a:gd name="T1" fmla="*/ 73348 h 1075"/>
                  <a:gd name="T2" fmla="*/ 28885 w 707"/>
                  <a:gd name="T3" fmla="*/ 72264 h 1075"/>
                  <a:gd name="T4" fmla="*/ 33196 w 707"/>
                  <a:gd name="T5" fmla="*/ 70096 h 1075"/>
                  <a:gd name="T6" fmla="*/ 36501 w 707"/>
                  <a:gd name="T7" fmla="*/ 66917 h 1075"/>
                  <a:gd name="T8" fmla="*/ 38944 w 707"/>
                  <a:gd name="T9" fmla="*/ 62942 h 1075"/>
                  <a:gd name="T10" fmla="*/ 40166 w 707"/>
                  <a:gd name="T11" fmla="*/ 58317 h 1075"/>
                  <a:gd name="T12" fmla="*/ 40166 w 707"/>
                  <a:gd name="T13" fmla="*/ 52753 h 1075"/>
                  <a:gd name="T14" fmla="*/ 38729 w 707"/>
                  <a:gd name="T15" fmla="*/ 47622 h 1075"/>
                  <a:gd name="T16" fmla="*/ 35855 w 707"/>
                  <a:gd name="T17" fmla="*/ 43864 h 1075"/>
                  <a:gd name="T18" fmla="*/ 31831 w 707"/>
                  <a:gd name="T19" fmla="*/ 41263 h 1075"/>
                  <a:gd name="T20" fmla="*/ 26657 w 707"/>
                  <a:gd name="T21" fmla="*/ 39601 h 1075"/>
                  <a:gd name="T22" fmla="*/ 20406 w 707"/>
                  <a:gd name="T23" fmla="*/ 38806 h 1075"/>
                  <a:gd name="T24" fmla="*/ 10059 w 707"/>
                  <a:gd name="T25" fmla="*/ 73493 h 1075"/>
                  <a:gd name="T26" fmla="*/ 14011 w 707"/>
                  <a:gd name="T27" fmla="*/ 34253 h 1075"/>
                  <a:gd name="T28" fmla="*/ 22562 w 707"/>
                  <a:gd name="T29" fmla="*/ 33892 h 1075"/>
                  <a:gd name="T30" fmla="*/ 29460 w 707"/>
                  <a:gd name="T31" fmla="*/ 32085 h 1075"/>
                  <a:gd name="T32" fmla="*/ 33124 w 707"/>
                  <a:gd name="T33" fmla="*/ 29773 h 1075"/>
                  <a:gd name="T34" fmla="*/ 35783 w 707"/>
                  <a:gd name="T35" fmla="*/ 26521 h 1075"/>
                  <a:gd name="T36" fmla="*/ 37579 w 707"/>
                  <a:gd name="T37" fmla="*/ 22546 h 1075"/>
                  <a:gd name="T38" fmla="*/ 38082 w 707"/>
                  <a:gd name="T39" fmla="*/ 18211 h 1075"/>
                  <a:gd name="T40" fmla="*/ 37579 w 707"/>
                  <a:gd name="T41" fmla="*/ 13513 h 1075"/>
                  <a:gd name="T42" fmla="*/ 35926 w 707"/>
                  <a:gd name="T43" fmla="*/ 9900 h 1075"/>
                  <a:gd name="T44" fmla="*/ 33196 w 707"/>
                  <a:gd name="T45" fmla="*/ 7226 h 1075"/>
                  <a:gd name="T46" fmla="*/ 29460 w 707"/>
                  <a:gd name="T47" fmla="*/ 5564 h 1075"/>
                  <a:gd name="T48" fmla="*/ 24646 w 707"/>
                  <a:gd name="T49" fmla="*/ 4625 h 1075"/>
                  <a:gd name="T50" fmla="*/ 18825 w 707"/>
                  <a:gd name="T51" fmla="*/ 4336 h 1075"/>
                  <a:gd name="T52" fmla="*/ 26873 w 707"/>
                  <a:gd name="T53" fmla="*/ 72 h 1075"/>
                  <a:gd name="T54" fmla="*/ 33843 w 707"/>
                  <a:gd name="T55" fmla="*/ 867 h 1075"/>
                  <a:gd name="T56" fmla="*/ 39375 w 707"/>
                  <a:gd name="T57" fmla="*/ 2385 h 1075"/>
                  <a:gd name="T58" fmla="*/ 43615 w 707"/>
                  <a:gd name="T59" fmla="*/ 4914 h 1075"/>
                  <a:gd name="T60" fmla="*/ 46489 w 707"/>
                  <a:gd name="T61" fmla="*/ 8383 h 1075"/>
                  <a:gd name="T62" fmla="*/ 47854 w 707"/>
                  <a:gd name="T63" fmla="*/ 13080 h 1075"/>
                  <a:gd name="T64" fmla="*/ 47998 w 707"/>
                  <a:gd name="T65" fmla="*/ 17632 h 1075"/>
                  <a:gd name="T66" fmla="*/ 47351 w 707"/>
                  <a:gd name="T67" fmla="*/ 21246 h 1075"/>
                  <a:gd name="T68" fmla="*/ 45195 w 707"/>
                  <a:gd name="T69" fmla="*/ 26015 h 1075"/>
                  <a:gd name="T70" fmla="*/ 40309 w 707"/>
                  <a:gd name="T71" fmla="*/ 31146 h 1075"/>
                  <a:gd name="T72" fmla="*/ 33986 w 707"/>
                  <a:gd name="T73" fmla="*/ 34687 h 1075"/>
                  <a:gd name="T74" fmla="*/ 31831 w 707"/>
                  <a:gd name="T75" fmla="*/ 36060 h 1075"/>
                  <a:gd name="T76" fmla="*/ 35352 w 707"/>
                  <a:gd name="T77" fmla="*/ 36710 h 1075"/>
                  <a:gd name="T78" fmla="*/ 39160 w 707"/>
                  <a:gd name="T79" fmla="*/ 37722 h 1075"/>
                  <a:gd name="T80" fmla="*/ 42465 w 707"/>
                  <a:gd name="T81" fmla="*/ 39384 h 1075"/>
                  <a:gd name="T82" fmla="*/ 45411 w 707"/>
                  <a:gd name="T83" fmla="*/ 41335 h 1075"/>
                  <a:gd name="T84" fmla="*/ 47926 w 707"/>
                  <a:gd name="T85" fmla="*/ 44009 h 1075"/>
                  <a:gd name="T86" fmla="*/ 49794 w 707"/>
                  <a:gd name="T87" fmla="*/ 47478 h 1075"/>
                  <a:gd name="T88" fmla="*/ 50728 w 707"/>
                  <a:gd name="T89" fmla="*/ 51524 h 1075"/>
                  <a:gd name="T90" fmla="*/ 50656 w 707"/>
                  <a:gd name="T91" fmla="*/ 56872 h 1075"/>
                  <a:gd name="T92" fmla="*/ 49435 w 707"/>
                  <a:gd name="T93" fmla="*/ 62292 h 1075"/>
                  <a:gd name="T94" fmla="*/ 46920 w 707"/>
                  <a:gd name="T95" fmla="*/ 67133 h 1075"/>
                  <a:gd name="T96" fmla="*/ 43040 w 707"/>
                  <a:gd name="T97" fmla="*/ 71325 h 1075"/>
                  <a:gd name="T98" fmla="*/ 39160 w 707"/>
                  <a:gd name="T99" fmla="*/ 74071 h 1075"/>
                  <a:gd name="T100" fmla="*/ 33771 w 707"/>
                  <a:gd name="T101" fmla="*/ 76239 h 1075"/>
                  <a:gd name="T102" fmla="*/ 25939 w 707"/>
                  <a:gd name="T103" fmla="*/ 77539 h 1075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707" h="1075">
                    <a:moveTo>
                      <a:pt x="140" y="1017"/>
                    </a:moveTo>
                    <a:lnTo>
                      <a:pt x="296" y="1017"/>
                    </a:lnTo>
                    <a:lnTo>
                      <a:pt x="315" y="1017"/>
                    </a:lnTo>
                    <a:lnTo>
                      <a:pt x="333" y="1015"/>
                    </a:lnTo>
                    <a:lnTo>
                      <a:pt x="351" y="1013"/>
                    </a:lnTo>
                    <a:lnTo>
                      <a:pt x="368" y="1010"/>
                    </a:lnTo>
                    <a:lnTo>
                      <a:pt x="385" y="1005"/>
                    </a:lnTo>
                    <a:lnTo>
                      <a:pt x="402" y="1000"/>
                    </a:lnTo>
                    <a:lnTo>
                      <a:pt x="418" y="994"/>
                    </a:lnTo>
                    <a:lnTo>
                      <a:pt x="434" y="987"/>
                    </a:lnTo>
                    <a:lnTo>
                      <a:pt x="448" y="979"/>
                    </a:lnTo>
                    <a:lnTo>
                      <a:pt x="462" y="970"/>
                    </a:lnTo>
                    <a:lnTo>
                      <a:pt x="475" y="960"/>
                    </a:lnTo>
                    <a:lnTo>
                      <a:pt x="487" y="949"/>
                    </a:lnTo>
                    <a:lnTo>
                      <a:pt x="498" y="938"/>
                    </a:lnTo>
                    <a:lnTo>
                      <a:pt x="508" y="926"/>
                    </a:lnTo>
                    <a:lnTo>
                      <a:pt x="518" y="913"/>
                    </a:lnTo>
                    <a:lnTo>
                      <a:pt x="527" y="899"/>
                    </a:lnTo>
                    <a:lnTo>
                      <a:pt x="535" y="885"/>
                    </a:lnTo>
                    <a:lnTo>
                      <a:pt x="542" y="871"/>
                    </a:lnTo>
                    <a:lnTo>
                      <a:pt x="547" y="855"/>
                    </a:lnTo>
                    <a:lnTo>
                      <a:pt x="553" y="840"/>
                    </a:lnTo>
                    <a:lnTo>
                      <a:pt x="556" y="824"/>
                    </a:lnTo>
                    <a:lnTo>
                      <a:pt x="559" y="807"/>
                    </a:lnTo>
                    <a:lnTo>
                      <a:pt x="560" y="790"/>
                    </a:lnTo>
                    <a:lnTo>
                      <a:pt x="561" y="773"/>
                    </a:lnTo>
                    <a:lnTo>
                      <a:pt x="560" y="752"/>
                    </a:lnTo>
                    <a:lnTo>
                      <a:pt x="559" y="730"/>
                    </a:lnTo>
                    <a:lnTo>
                      <a:pt x="556" y="711"/>
                    </a:lnTo>
                    <a:lnTo>
                      <a:pt x="552" y="693"/>
                    </a:lnTo>
                    <a:lnTo>
                      <a:pt x="545" y="675"/>
                    </a:lnTo>
                    <a:lnTo>
                      <a:pt x="539" y="659"/>
                    </a:lnTo>
                    <a:lnTo>
                      <a:pt x="530" y="644"/>
                    </a:lnTo>
                    <a:lnTo>
                      <a:pt x="521" y="631"/>
                    </a:lnTo>
                    <a:lnTo>
                      <a:pt x="510" y="619"/>
                    </a:lnTo>
                    <a:lnTo>
                      <a:pt x="499" y="607"/>
                    </a:lnTo>
                    <a:lnTo>
                      <a:pt x="487" y="597"/>
                    </a:lnTo>
                    <a:lnTo>
                      <a:pt x="473" y="587"/>
                    </a:lnTo>
                    <a:lnTo>
                      <a:pt x="458" y="579"/>
                    </a:lnTo>
                    <a:lnTo>
                      <a:pt x="443" y="571"/>
                    </a:lnTo>
                    <a:lnTo>
                      <a:pt x="427" y="564"/>
                    </a:lnTo>
                    <a:lnTo>
                      <a:pt x="410" y="557"/>
                    </a:lnTo>
                    <a:lnTo>
                      <a:pt x="391" y="553"/>
                    </a:lnTo>
                    <a:lnTo>
                      <a:pt x="371" y="548"/>
                    </a:lnTo>
                    <a:lnTo>
                      <a:pt x="350" y="545"/>
                    </a:lnTo>
                    <a:lnTo>
                      <a:pt x="328" y="541"/>
                    </a:lnTo>
                    <a:lnTo>
                      <a:pt x="306" y="539"/>
                    </a:lnTo>
                    <a:lnTo>
                      <a:pt x="284" y="537"/>
                    </a:lnTo>
                    <a:lnTo>
                      <a:pt x="259" y="536"/>
                    </a:lnTo>
                    <a:lnTo>
                      <a:pt x="235" y="536"/>
                    </a:lnTo>
                    <a:lnTo>
                      <a:pt x="140" y="536"/>
                    </a:lnTo>
                    <a:lnTo>
                      <a:pt x="140" y="1017"/>
                    </a:lnTo>
                    <a:close/>
                    <a:moveTo>
                      <a:pt x="262" y="60"/>
                    </a:moveTo>
                    <a:lnTo>
                      <a:pt x="140" y="60"/>
                    </a:lnTo>
                    <a:lnTo>
                      <a:pt x="140" y="474"/>
                    </a:lnTo>
                    <a:lnTo>
                      <a:pt x="195" y="474"/>
                    </a:lnTo>
                    <a:lnTo>
                      <a:pt x="229" y="474"/>
                    </a:lnTo>
                    <a:lnTo>
                      <a:pt x="260" y="472"/>
                    </a:lnTo>
                    <a:lnTo>
                      <a:pt x="289" y="471"/>
                    </a:lnTo>
                    <a:lnTo>
                      <a:pt x="314" y="469"/>
                    </a:lnTo>
                    <a:lnTo>
                      <a:pt x="339" y="465"/>
                    </a:lnTo>
                    <a:lnTo>
                      <a:pt x="363" y="460"/>
                    </a:lnTo>
                    <a:lnTo>
                      <a:pt x="386" y="452"/>
                    </a:lnTo>
                    <a:lnTo>
                      <a:pt x="410" y="444"/>
                    </a:lnTo>
                    <a:lnTo>
                      <a:pt x="423" y="436"/>
                    </a:lnTo>
                    <a:lnTo>
                      <a:pt x="436" y="429"/>
                    </a:lnTo>
                    <a:lnTo>
                      <a:pt x="449" y="420"/>
                    </a:lnTo>
                    <a:lnTo>
                      <a:pt x="461" y="412"/>
                    </a:lnTo>
                    <a:lnTo>
                      <a:pt x="471" y="401"/>
                    </a:lnTo>
                    <a:lnTo>
                      <a:pt x="481" y="391"/>
                    </a:lnTo>
                    <a:lnTo>
                      <a:pt x="490" y="379"/>
                    </a:lnTo>
                    <a:lnTo>
                      <a:pt x="498" y="367"/>
                    </a:lnTo>
                    <a:lnTo>
                      <a:pt x="506" y="354"/>
                    </a:lnTo>
                    <a:lnTo>
                      <a:pt x="512" y="340"/>
                    </a:lnTo>
                    <a:lnTo>
                      <a:pt x="518" y="326"/>
                    </a:lnTo>
                    <a:lnTo>
                      <a:pt x="523" y="312"/>
                    </a:lnTo>
                    <a:lnTo>
                      <a:pt x="526" y="297"/>
                    </a:lnTo>
                    <a:lnTo>
                      <a:pt x="529" y="282"/>
                    </a:lnTo>
                    <a:lnTo>
                      <a:pt x="530" y="268"/>
                    </a:lnTo>
                    <a:lnTo>
                      <a:pt x="530" y="252"/>
                    </a:lnTo>
                    <a:lnTo>
                      <a:pt x="530" y="235"/>
                    </a:lnTo>
                    <a:lnTo>
                      <a:pt x="529" y="218"/>
                    </a:lnTo>
                    <a:lnTo>
                      <a:pt x="526" y="202"/>
                    </a:lnTo>
                    <a:lnTo>
                      <a:pt x="523" y="187"/>
                    </a:lnTo>
                    <a:lnTo>
                      <a:pt x="519" y="173"/>
                    </a:lnTo>
                    <a:lnTo>
                      <a:pt x="514" y="160"/>
                    </a:lnTo>
                    <a:lnTo>
                      <a:pt x="507" y="149"/>
                    </a:lnTo>
                    <a:lnTo>
                      <a:pt x="500" y="137"/>
                    </a:lnTo>
                    <a:lnTo>
                      <a:pt x="491" y="126"/>
                    </a:lnTo>
                    <a:lnTo>
                      <a:pt x="482" y="117"/>
                    </a:lnTo>
                    <a:lnTo>
                      <a:pt x="472" y="108"/>
                    </a:lnTo>
                    <a:lnTo>
                      <a:pt x="462" y="100"/>
                    </a:lnTo>
                    <a:lnTo>
                      <a:pt x="450" y="92"/>
                    </a:lnTo>
                    <a:lnTo>
                      <a:pt x="437" y="86"/>
                    </a:lnTo>
                    <a:lnTo>
                      <a:pt x="423" y="81"/>
                    </a:lnTo>
                    <a:lnTo>
                      <a:pt x="410" y="77"/>
                    </a:lnTo>
                    <a:lnTo>
                      <a:pt x="394" y="72"/>
                    </a:lnTo>
                    <a:lnTo>
                      <a:pt x="378" y="69"/>
                    </a:lnTo>
                    <a:lnTo>
                      <a:pt x="361" y="66"/>
                    </a:lnTo>
                    <a:lnTo>
                      <a:pt x="343" y="64"/>
                    </a:lnTo>
                    <a:lnTo>
                      <a:pt x="324" y="62"/>
                    </a:lnTo>
                    <a:lnTo>
                      <a:pt x="305" y="61"/>
                    </a:lnTo>
                    <a:lnTo>
                      <a:pt x="284" y="60"/>
                    </a:lnTo>
                    <a:lnTo>
                      <a:pt x="262" y="60"/>
                    </a:lnTo>
                    <a:close/>
                    <a:moveTo>
                      <a:pt x="0" y="0"/>
                    </a:moveTo>
                    <a:lnTo>
                      <a:pt x="318" y="0"/>
                    </a:lnTo>
                    <a:lnTo>
                      <a:pt x="346" y="0"/>
                    </a:lnTo>
                    <a:lnTo>
                      <a:pt x="374" y="1"/>
                    </a:lnTo>
                    <a:lnTo>
                      <a:pt x="400" y="3"/>
                    </a:lnTo>
                    <a:lnTo>
                      <a:pt x="425" y="5"/>
                    </a:lnTo>
                    <a:lnTo>
                      <a:pt x="449" y="9"/>
                    </a:lnTo>
                    <a:lnTo>
                      <a:pt x="471" y="12"/>
                    </a:lnTo>
                    <a:lnTo>
                      <a:pt x="491" y="16"/>
                    </a:lnTo>
                    <a:lnTo>
                      <a:pt x="511" y="20"/>
                    </a:lnTo>
                    <a:lnTo>
                      <a:pt x="530" y="27"/>
                    </a:lnTo>
                    <a:lnTo>
                      <a:pt x="548" y="33"/>
                    </a:lnTo>
                    <a:lnTo>
                      <a:pt x="564" y="40"/>
                    </a:lnTo>
                    <a:lnTo>
                      <a:pt x="580" y="49"/>
                    </a:lnTo>
                    <a:lnTo>
                      <a:pt x="594" y="57"/>
                    </a:lnTo>
                    <a:lnTo>
                      <a:pt x="607" y="68"/>
                    </a:lnTo>
                    <a:lnTo>
                      <a:pt x="618" y="79"/>
                    </a:lnTo>
                    <a:lnTo>
                      <a:pt x="629" y="89"/>
                    </a:lnTo>
                    <a:lnTo>
                      <a:pt x="639" y="103"/>
                    </a:lnTo>
                    <a:lnTo>
                      <a:pt x="647" y="116"/>
                    </a:lnTo>
                    <a:lnTo>
                      <a:pt x="653" y="131"/>
                    </a:lnTo>
                    <a:lnTo>
                      <a:pt x="659" y="147"/>
                    </a:lnTo>
                    <a:lnTo>
                      <a:pt x="664" y="163"/>
                    </a:lnTo>
                    <a:lnTo>
                      <a:pt x="666" y="181"/>
                    </a:lnTo>
                    <a:lnTo>
                      <a:pt x="668" y="199"/>
                    </a:lnTo>
                    <a:lnTo>
                      <a:pt x="669" y="219"/>
                    </a:lnTo>
                    <a:lnTo>
                      <a:pt x="669" y="232"/>
                    </a:lnTo>
                    <a:lnTo>
                      <a:pt x="668" y="244"/>
                    </a:lnTo>
                    <a:lnTo>
                      <a:pt x="666" y="257"/>
                    </a:lnTo>
                    <a:lnTo>
                      <a:pt x="665" y="270"/>
                    </a:lnTo>
                    <a:lnTo>
                      <a:pt x="662" y="282"/>
                    </a:lnTo>
                    <a:lnTo>
                      <a:pt x="659" y="294"/>
                    </a:lnTo>
                    <a:lnTo>
                      <a:pt x="655" y="306"/>
                    </a:lnTo>
                    <a:lnTo>
                      <a:pt x="651" y="318"/>
                    </a:lnTo>
                    <a:lnTo>
                      <a:pt x="641" y="339"/>
                    </a:lnTo>
                    <a:lnTo>
                      <a:pt x="629" y="360"/>
                    </a:lnTo>
                    <a:lnTo>
                      <a:pt x="614" y="380"/>
                    </a:lnTo>
                    <a:lnTo>
                      <a:pt x="599" y="398"/>
                    </a:lnTo>
                    <a:lnTo>
                      <a:pt x="581" y="415"/>
                    </a:lnTo>
                    <a:lnTo>
                      <a:pt x="561" y="431"/>
                    </a:lnTo>
                    <a:lnTo>
                      <a:pt x="541" y="446"/>
                    </a:lnTo>
                    <a:lnTo>
                      <a:pt x="519" y="460"/>
                    </a:lnTo>
                    <a:lnTo>
                      <a:pt x="498" y="470"/>
                    </a:lnTo>
                    <a:lnTo>
                      <a:pt x="473" y="480"/>
                    </a:lnTo>
                    <a:lnTo>
                      <a:pt x="448" y="488"/>
                    </a:lnTo>
                    <a:lnTo>
                      <a:pt x="419" y="497"/>
                    </a:lnTo>
                    <a:lnTo>
                      <a:pt x="431" y="497"/>
                    </a:lnTo>
                    <a:lnTo>
                      <a:pt x="443" y="499"/>
                    </a:lnTo>
                    <a:lnTo>
                      <a:pt x="454" y="500"/>
                    </a:lnTo>
                    <a:lnTo>
                      <a:pt x="467" y="502"/>
                    </a:lnTo>
                    <a:lnTo>
                      <a:pt x="480" y="504"/>
                    </a:lnTo>
                    <a:lnTo>
                      <a:pt x="492" y="508"/>
                    </a:lnTo>
                    <a:lnTo>
                      <a:pt x="506" y="511"/>
                    </a:lnTo>
                    <a:lnTo>
                      <a:pt x="520" y="515"/>
                    </a:lnTo>
                    <a:lnTo>
                      <a:pt x="533" y="519"/>
                    </a:lnTo>
                    <a:lnTo>
                      <a:pt x="545" y="522"/>
                    </a:lnTo>
                    <a:lnTo>
                      <a:pt x="558" y="528"/>
                    </a:lnTo>
                    <a:lnTo>
                      <a:pt x="570" y="533"/>
                    </a:lnTo>
                    <a:lnTo>
                      <a:pt x="580" y="538"/>
                    </a:lnTo>
                    <a:lnTo>
                      <a:pt x="591" y="545"/>
                    </a:lnTo>
                    <a:lnTo>
                      <a:pt x="601" y="551"/>
                    </a:lnTo>
                    <a:lnTo>
                      <a:pt x="612" y="557"/>
                    </a:lnTo>
                    <a:lnTo>
                      <a:pt x="623" y="565"/>
                    </a:lnTo>
                    <a:lnTo>
                      <a:pt x="632" y="572"/>
                    </a:lnTo>
                    <a:lnTo>
                      <a:pt x="642" y="581"/>
                    </a:lnTo>
                    <a:lnTo>
                      <a:pt x="650" y="590"/>
                    </a:lnTo>
                    <a:lnTo>
                      <a:pt x="659" y="600"/>
                    </a:lnTo>
                    <a:lnTo>
                      <a:pt x="667" y="609"/>
                    </a:lnTo>
                    <a:lnTo>
                      <a:pt x="675" y="621"/>
                    </a:lnTo>
                    <a:lnTo>
                      <a:pt x="681" y="632"/>
                    </a:lnTo>
                    <a:lnTo>
                      <a:pt x="687" y="644"/>
                    </a:lnTo>
                    <a:lnTo>
                      <a:pt x="693" y="657"/>
                    </a:lnTo>
                    <a:lnTo>
                      <a:pt x="698" y="670"/>
                    </a:lnTo>
                    <a:lnTo>
                      <a:pt x="701" y="684"/>
                    </a:lnTo>
                    <a:lnTo>
                      <a:pt x="704" y="699"/>
                    </a:lnTo>
                    <a:lnTo>
                      <a:pt x="706" y="713"/>
                    </a:lnTo>
                    <a:lnTo>
                      <a:pt x="707" y="729"/>
                    </a:lnTo>
                    <a:lnTo>
                      <a:pt x="707" y="746"/>
                    </a:lnTo>
                    <a:lnTo>
                      <a:pt x="707" y="767"/>
                    </a:lnTo>
                    <a:lnTo>
                      <a:pt x="705" y="787"/>
                    </a:lnTo>
                    <a:lnTo>
                      <a:pt x="703" y="807"/>
                    </a:lnTo>
                    <a:lnTo>
                      <a:pt x="699" y="825"/>
                    </a:lnTo>
                    <a:lnTo>
                      <a:pt x="695" y="844"/>
                    </a:lnTo>
                    <a:lnTo>
                      <a:pt x="688" y="862"/>
                    </a:lnTo>
                    <a:lnTo>
                      <a:pt x="681" y="879"/>
                    </a:lnTo>
                    <a:lnTo>
                      <a:pt x="672" y="896"/>
                    </a:lnTo>
                    <a:lnTo>
                      <a:pt x="664" y="913"/>
                    </a:lnTo>
                    <a:lnTo>
                      <a:pt x="653" y="929"/>
                    </a:lnTo>
                    <a:lnTo>
                      <a:pt x="642" y="944"/>
                    </a:lnTo>
                    <a:lnTo>
                      <a:pt x="629" y="959"/>
                    </a:lnTo>
                    <a:lnTo>
                      <a:pt x="615" y="973"/>
                    </a:lnTo>
                    <a:lnTo>
                      <a:pt x="599" y="987"/>
                    </a:lnTo>
                    <a:lnTo>
                      <a:pt x="583" y="1000"/>
                    </a:lnTo>
                    <a:lnTo>
                      <a:pt x="566" y="1013"/>
                    </a:lnTo>
                    <a:lnTo>
                      <a:pt x="556" y="1019"/>
                    </a:lnTo>
                    <a:lnTo>
                      <a:pt x="545" y="1025"/>
                    </a:lnTo>
                    <a:lnTo>
                      <a:pt x="534" y="1032"/>
                    </a:lnTo>
                    <a:lnTo>
                      <a:pt x="522" y="1037"/>
                    </a:lnTo>
                    <a:lnTo>
                      <a:pt x="497" y="1047"/>
                    </a:lnTo>
                    <a:lnTo>
                      <a:pt x="470" y="1055"/>
                    </a:lnTo>
                    <a:lnTo>
                      <a:pt x="444" y="1062"/>
                    </a:lnTo>
                    <a:lnTo>
                      <a:pt x="417" y="1066"/>
                    </a:lnTo>
                    <a:lnTo>
                      <a:pt x="390" y="1070"/>
                    </a:lnTo>
                    <a:lnTo>
                      <a:pt x="361" y="1073"/>
                    </a:lnTo>
                    <a:lnTo>
                      <a:pt x="234" y="1075"/>
                    </a:lnTo>
                    <a:lnTo>
                      <a:pt x="0" y="10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9" name="Freeform 46"/>
              <p:cNvSpPr>
                <a:spLocks noEditPoints="1"/>
              </p:cNvSpPr>
              <p:nvPr userDrawn="1"/>
            </p:nvSpPr>
            <p:spPr bwMode="auto">
              <a:xfrm>
                <a:off x="7247983" y="1290204"/>
                <a:ext cx="84137" cy="80855"/>
              </a:xfrm>
              <a:custGeom>
                <a:avLst/>
                <a:gdLst>
                  <a:gd name="T0" fmla="*/ 6483 w 1181"/>
                  <a:gd name="T1" fmla="*/ 63920 h 1122"/>
                  <a:gd name="T2" fmla="*/ 2209 w 1181"/>
                  <a:gd name="T3" fmla="*/ 55056 h 1122"/>
                  <a:gd name="T4" fmla="*/ 142 w 1181"/>
                  <a:gd name="T5" fmla="*/ 45112 h 1122"/>
                  <a:gd name="T6" fmla="*/ 356 w 1181"/>
                  <a:gd name="T7" fmla="*/ 33942 h 1122"/>
                  <a:gd name="T8" fmla="*/ 3063 w 1181"/>
                  <a:gd name="T9" fmla="*/ 23925 h 1122"/>
                  <a:gd name="T10" fmla="*/ 8050 w 1181"/>
                  <a:gd name="T11" fmla="*/ 15349 h 1122"/>
                  <a:gd name="T12" fmla="*/ 14961 w 1181"/>
                  <a:gd name="T13" fmla="*/ 8503 h 1122"/>
                  <a:gd name="T14" fmla="*/ 23296 w 1181"/>
                  <a:gd name="T15" fmla="*/ 3675 h 1122"/>
                  <a:gd name="T16" fmla="*/ 33056 w 1181"/>
                  <a:gd name="T17" fmla="*/ 649 h 1122"/>
                  <a:gd name="T18" fmla="*/ 43529 w 1181"/>
                  <a:gd name="T19" fmla="*/ 72 h 1122"/>
                  <a:gd name="T20" fmla="*/ 53503 w 1181"/>
                  <a:gd name="T21" fmla="*/ 1297 h 1122"/>
                  <a:gd name="T22" fmla="*/ 62836 w 1181"/>
                  <a:gd name="T23" fmla="*/ 4396 h 1122"/>
                  <a:gd name="T24" fmla="*/ 71100 w 1181"/>
                  <a:gd name="T25" fmla="*/ 9368 h 1122"/>
                  <a:gd name="T26" fmla="*/ 77583 w 1181"/>
                  <a:gd name="T27" fmla="*/ 16358 h 1122"/>
                  <a:gd name="T28" fmla="*/ 82142 w 1181"/>
                  <a:gd name="T29" fmla="*/ 25438 h 1122"/>
                  <a:gd name="T30" fmla="*/ 84066 w 1181"/>
                  <a:gd name="T31" fmla="*/ 36464 h 1122"/>
                  <a:gd name="T32" fmla="*/ 83781 w 1181"/>
                  <a:gd name="T33" fmla="*/ 44895 h 1122"/>
                  <a:gd name="T34" fmla="*/ 82356 w 1181"/>
                  <a:gd name="T35" fmla="*/ 51813 h 1122"/>
                  <a:gd name="T36" fmla="*/ 79934 w 1181"/>
                  <a:gd name="T37" fmla="*/ 58371 h 1122"/>
                  <a:gd name="T38" fmla="*/ 76443 w 1181"/>
                  <a:gd name="T39" fmla="*/ 64208 h 1122"/>
                  <a:gd name="T40" fmla="*/ 72168 w 1181"/>
                  <a:gd name="T41" fmla="*/ 69253 h 1122"/>
                  <a:gd name="T42" fmla="*/ 66968 w 1181"/>
                  <a:gd name="T43" fmla="*/ 73505 h 1122"/>
                  <a:gd name="T44" fmla="*/ 60912 w 1181"/>
                  <a:gd name="T45" fmla="*/ 76747 h 1122"/>
                  <a:gd name="T46" fmla="*/ 54358 w 1181"/>
                  <a:gd name="T47" fmla="*/ 79125 h 1122"/>
                  <a:gd name="T48" fmla="*/ 47305 w 1181"/>
                  <a:gd name="T49" fmla="*/ 80495 h 1122"/>
                  <a:gd name="T50" fmla="*/ 39112 w 1181"/>
                  <a:gd name="T51" fmla="*/ 80783 h 1122"/>
                  <a:gd name="T52" fmla="*/ 28426 w 1181"/>
                  <a:gd name="T53" fmla="*/ 79198 h 1122"/>
                  <a:gd name="T54" fmla="*/ 19022 w 1181"/>
                  <a:gd name="T55" fmla="*/ 75522 h 1122"/>
                  <a:gd name="T56" fmla="*/ 11328 w 1181"/>
                  <a:gd name="T57" fmla="*/ 69829 h 1122"/>
                  <a:gd name="T58" fmla="*/ 24507 w 1181"/>
                  <a:gd name="T59" fmla="*/ 71919 h 1122"/>
                  <a:gd name="T60" fmla="*/ 31275 w 1181"/>
                  <a:gd name="T61" fmla="*/ 75306 h 1122"/>
                  <a:gd name="T62" fmla="*/ 38613 w 1181"/>
                  <a:gd name="T63" fmla="*/ 76964 h 1122"/>
                  <a:gd name="T64" fmla="*/ 47376 w 1181"/>
                  <a:gd name="T65" fmla="*/ 76603 h 1122"/>
                  <a:gd name="T66" fmla="*/ 55640 w 1181"/>
                  <a:gd name="T67" fmla="*/ 73577 h 1122"/>
                  <a:gd name="T68" fmla="*/ 62266 w 1181"/>
                  <a:gd name="T69" fmla="*/ 68460 h 1122"/>
                  <a:gd name="T70" fmla="*/ 67181 w 1181"/>
                  <a:gd name="T71" fmla="*/ 61614 h 1122"/>
                  <a:gd name="T72" fmla="*/ 70672 w 1181"/>
                  <a:gd name="T73" fmla="*/ 53759 h 1122"/>
                  <a:gd name="T74" fmla="*/ 72596 w 1181"/>
                  <a:gd name="T75" fmla="*/ 45616 h 1122"/>
                  <a:gd name="T76" fmla="*/ 73023 w 1181"/>
                  <a:gd name="T77" fmla="*/ 37041 h 1122"/>
                  <a:gd name="T78" fmla="*/ 71670 w 1181"/>
                  <a:gd name="T79" fmla="*/ 26375 h 1122"/>
                  <a:gd name="T80" fmla="*/ 67324 w 1181"/>
                  <a:gd name="T81" fmla="*/ 16502 h 1122"/>
                  <a:gd name="T82" fmla="*/ 63049 w 1181"/>
                  <a:gd name="T83" fmla="*/ 11530 h 1122"/>
                  <a:gd name="T84" fmla="*/ 58704 w 1181"/>
                  <a:gd name="T85" fmla="*/ 8215 h 1122"/>
                  <a:gd name="T86" fmla="*/ 53645 w 1181"/>
                  <a:gd name="T87" fmla="*/ 5765 h 1122"/>
                  <a:gd name="T88" fmla="*/ 45880 w 1181"/>
                  <a:gd name="T89" fmla="*/ 3963 h 1122"/>
                  <a:gd name="T90" fmla="*/ 39112 w 1181"/>
                  <a:gd name="T91" fmla="*/ 3963 h 1122"/>
                  <a:gd name="T92" fmla="*/ 30919 w 1181"/>
                  <a:gd name="T93" fmla="*/ 5765 h 1122"/>
                  <a:gd name="T94" fmla="*/ 24009 w 1181"/>
                  <a:gd name="T95" fmla="*/ 9801 h 1122"/>
                  <a:gd name="T96" fmla="*/ 18380 w 1181"/>
                  <a:gd name="T97" fmla="*/ 15422 h 1122"/>
                  <a:gd name="T98" fmla="*/ 14320 w 1181"/>
                  <a:gd name="T99" fmla="*/ 22916 h 1122"/>
                  <a:gd name="T100" fmla="*/ 11826 w 1181"/>
                  <a:gd name="T101" fmla="*/ 31852 h 1122"/>
                  <a:gd name="T102" fmla="*/ 11043 w 1181"/>
                  <a:gd name="T103" fmla="*/ 42013 h 1122"/>
                  <a:gd name="T104" fmla="*/ 11826 w 1181"/>
                  <a:gd name="T105" fmla="*/ 51597 h 1122"/>
                  <a:gd name="T106" fmla="*/ 14533 w 1181"/>
                  <a:gd name="T107" fmla="*/ 59885 h 1122"/>
                  <a:gd name="T108" fmla="*/ 18808 w 1181"/>
                  <a:gd name="T109" fmla="*/ 66659 h 1122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1181" h="1122">
                    <a:moveTo>
                      <a:pt x="159" y="969"/>
                    </a:moveTo>
                    <a:lnTo>
                      <a:pt x="140" y="950"/>
                    </a:lnTo>
                    <a:lnTo>
                      <a:pt x="123" y="931"/>
                    </a:lnTo>
                    <a:lnTo>
                      <a:pt x="106" y="909"/>
                    </a:lnTo>
                    <a:lnTo>
                      <a:pt x="91" y="887"/>
                    </a:lnTo>
                    <a:lnTo>
                      <a:pt x="76" y="865"/>
                    </a:lnTo>
                    <a:lnTo>
                      <a:pt x="64" y="840"/>
                    </a:lnTo>
                    <a:lnTo>
                      <a:pt x="52" y="816"/>
                    </a:lnTo>
                    <a:lnTo>
                      <a:pt x="40" y="790"/>
                    </a:lnTo>
                    <a:lnTo>
                      <a:pt x="31" y="764"/>
                    </a:lnTo>
                    <a:lnTo>
                      <a:pt x="23" y="737"/>
                    </a:lnTo>
                    <a:lnTo>
                      <a:pt x="16" y="710"/>
                    </a:lnTo>
                    <a:lnTo>
                      <a:pt x="11" y="683"/>
                    </a:lnTo>
                    <a:lnTo>
                      <a:pt x="5" y="655"/>
                    </a:lnTo>
                    <a:lnTo>
                      <a:pt x="2" y="626"/>
                    </a:lnTo>
                    <a:lnTo>
                      <a:pt x="0" y="595"/>
                    </a:lnTo>
                    <a:lnTo>
                      <a:pt x="0" y="563"/>
                    </a:lnTo>
                    <a:lnTo>
                      <a:pt x="0" y="533"/>
                    </a:lnTo>
                    <a:lnTo>
                      <a:pt x="2" y="502"/>
                    </a:lnTo>
                    <a:lnTo>
                      <a:pt x="5" y="471"/>
                    </a:lnTo>
                    <a:lnTo>
                      <a:pt x="11" y="442"/>
                    </a:lnTo>
                    <a:lnTo>
                      <a:pt x="16" y="414"/>
                    </a:lnTo>
                    <a:lnTo>
                      <a:pt x="24" y="386"/>
                    </a:lnTo>
                    <a:lnTo>
                      <a:pt x="33" y="359"/>
                    </a:lnTo>
                    <a:lnTo>
                      <a:pt x="43" y="332"/>
                    </a:lnTo>
                    <a:lnTo>
                      <a:pt x="55" y="307"/>
                    </a:lnTo>
                    <a:lnTo>
                      <a:pt x="68" y="281"/>
                    </a:lnTo>
                    <a:lnTo>
                      <a:pt x="82" y="258"/>
                    </a:lnTo>
                    <a:lnTo>
                      <a:pt x="97" y="234"/>
                    </a:lnTo>
                    <a:lnTo>
                      <a:pt x="113" y="213"/>
                    </a:lnTo>
                    <a:lnTo>
                      <a:pt x="130" y="192"/>
                    </a:lnTo>
                    <a:lnTo>
                      <a:pt x="149" y="172"/>
                    </a:lnTo>
                    <a:lnTo>
                      <a:pt x="169" y="152"/>
                    </a:lnTo>
                    <a:lnTo>
                      <a:pt x="190" y="135"/>
                    </a:lnTo>
                    <a:lnTo>
                      <a:pt x="210" y="118"/>
                    </a:lnTo>
                    <a:lnTo>
                      <a:pt x="232" y="103"/>
                    </a:lnTo>
                    <a:lnTo>
                      <a:pt x="254" y="88"/>
                    </a:lnTo>
                    <a:lnTo>
                      <a:pt x="279" y="74"/>
                    </a:lnTo>
                    <a:lnTo>
                      <a:pt x="303" y="62"/>
                    </a:lnTo>
                    <a:lnTo>
                      <a:pt x="327" y="51"/>
                    </a:lnTo>
                    <a:lnTo>
                      <a:pt x="354" y="40"/>
                    </a:lnTo>
                    <a:lnTo>
                      <a:pt x="380" y="31"/>
                    </a:lnTo>
                    <a:lnTo>
                      <a:pt x="408" y="22"/>
                    </a:lnTo>
                    <a:lnTo>
                      <a:pt x="435" y="16"/>
                    </a:lnTo>
                    <a:lnTo>
                      <a:pt x="464" y="9"/>
                    </a:lnTo>
                    <a:lnTo>
                      <a:pt x="493" y="5"/>
                    </a:lnTo>
                    <a:lnTo>
                      <a:pt x="522" y="2"/>
                    </a:lnTo>
                    <a:lnTo>
                      <a:pt x="552" y="1"/>
                    </a:lnTo>
                    <a:lnTo>
                      <a:pt x="583" y="0"/>
                    </a:lnTo>
                    <a:lnTo>
                      <a:pt x="611" y="1"/>
                    </a:lnTo>
                    <a:lnTo>
                      <a:pt x="640" y="2"/>
                    </a:lnTo>
                    <a:lnTo>
                      <a:pt x="668" y="4"/>
                    </a:lnTo>
                    <a:lnTo>
                      <a:pt x="696" y="8"/>
                    </a:lnTo>
                    <a:lnTo>
                      <a:pt x="724" y="13"/>
                    </a:lnTo>
                    <a:lnTo>
                      <a:pt x="751" y="18"/>
                    </a:lnTo>
                    <a:lnTo>
                      <a:pt x="779" y="25"/>
                    </a:lnTo>
                    <a:lnTo>
                      <a:pt x="805" y="33"/>
                    </a:lnTo>
                    <a:lnTo>
                      <a:pt x="832" y="41"/>
                    </a:lnTo>
                    <a:lnTo>
                      <a:pt x="857" y="51"/>
                    </a:lnTo>
                    <a:lnTo>
                      <a:pt x="882" y="61"/>
                    </a:lnTo>
                    <a:lnTo>
                      <a:pt x="907" y="73"/>
                    </a:lnTo>
                    <a:lnTo>
                      <a:pt x="931" y="86"/>
                    </a:lnTo>
                    <a:lnTo>
                      <a:pt x="953" y="100"/>
                    </a:lnTo>
                    <a:lnTo>
                      <a:pt x="976" y="114"/>
                    </a:lnTo>
                    <a:lnTo>
                      <a:pt x="998" y="130"/>
                    </a:lnTo>
                    <a:lnTo>
                      <a:pt x="1018" y="147"/>
                    </a:lnTo>
                    <a:lnTo>
                      <a:pt x="1037" y="165"/>
                    </a:lnTo>
                    <a:lnTo>
                      <a:pt x="1055" y="186"/>
                    </a:lnTo>
                    <a:lnTo>
                      <a:pt x="1072" y="206"/>
                    </a:lnTo>
                    <a:lnTo>
                      <a:pt x="1089" y="227"/>
                    </a:lnTo>
                    <a:lnTo>
                      <a:pt x="1104" y="250"/>
                    </a:lnTo>
                    <a:lnTo>
                      <a:pt x="1118" y="274"/>
                    </a:lnTo>
                    <a:lnTo>
                      <a:pt x="1131" y="299"/>
                    </a:lnTo>
                    <a:lnTo>
                      <a:pt x="1143" y="326"/>
                    </a:lnTo>
                    <a:lnTo>
                      <a:pt x="1153" y="353"/>
                    </a:lnTo>
                    <a:lnTo>
                      <a:pt x="1161" y="381"/>
                    </a:lnTo>
                    <a:lnTo>
                      <a:pt x="1168" y="411"/>
                    </a:lnTo>
                    <a:lnTo>
                      <a:pt x="1174" y="441"/>
                    </a:lnTo>
                    <a:lnTo>
                      <a:pt x="1178" y="473"/>
                    </a:lnTo>
                    <a:lnTo>
                      <a:pt x="1180" y="506"/>
                    </a:lnTo>
                    <a:lnTo>
                      <a:pt x="1181" y="540"/>
                    </a:lnTo>
                    <a:lnTo>
                      <a:pt x="1181" y="561"/>
                    </a:lnTo>
                    <a:lnTo>
                      <a:pt x="1180" y="581"/>
                    </a:lnTo>
                    <a:lnTo>
                      <a:pt x="1178" y="603"/>
                    </a:lnTo>
                    <a:lnTo>
                      <a:pt x="1176" y="623"/>
                    </a:lnTo>
                    <a:lnTo>
                      <a:pt x="1174" y="643"/>
                    </a:lnTo>
                    <a:lnTo>
                      <a:pt x="1170" y="662"/>
                    </a:lnTo>
                    <a:lnTo>
                      <a:pt x="1166" y="682"/>
                    </a:lnTo>
                    <a:lnTo>
                      <a:pt x="1161" y="701"/>
                    </a:lnTo>
                    <a:lnTo>
                      <a:pt x="1156" y="719"/>
                    </a:lnTo>
                    <a:lnTo>
                      <a:pt x="1150" y="739"/>
                    </a:lnTo>
                    <a:lnTo>
                      <a:pt x="1144" y="757"/>
                    </a:lnTo>
                    <a:lnTo>
                      <a:pt x="1137" y="775"/>
                    </a:lnTo>
                    <a:lnTo>
                      <a:pt x="1129" y="793"/>
                    </a:lnTo>
                    <a:lnTo>
                      <a:pt x="1122" y="810"/>
                    </a:lnTo>
                    <a:lnTo>
                      <a:pt x="1112" y="827"/>
                    </a:lnTo>
                    <a:lnTo>
                      <a:pt x="1104" y="844"/>
                    </a:lnTo>
                    <a:lnTo>
                      <a:pt x="1094" y="860"/>
                    </a:lnTo>
                    <a:lnTo>
                      <a:pt x="1084" y="875"/>
                    </a:lnTo>
                    <a:lnTo>
                      <a:pt x="1073" y="891"/>
                    </a:lnTo>
                    <a:lnTo>
                      <a:pt x="1063" y="906"/>
                    </a:lnTo>
                    <a:lnTo>
                      <a:pt x="1051" y="921"/>
                    </a:lnTo>
                    <a:lnTo>
                      <a:pt x="1038" y="935"/>
                    </a:lnTo>
                    <a:lnTo>
                      <a:pt x="1025" y="948"/>
                    </a:lnTo>
                    <a:lnTo>
                      <a:pt x="1013" y="961"/>
                    </a:lnTo>
                    <a:lnTo>
                      <a:pt x="999" y="974"/>
                    </a:lnTo>
                    <a:lnTo>
                      <a:pt x="985" y="986"/>
                    </a:lnTo>
                    <a:lnTo>
                      <a:pt x="970" y="998"/>
                    </a:lnTo>
                    <a:lnTo>
                      <a:pt x="956" y="1009"/>
                    </a:lnTo>
                    <a:lnTo>
                      <a:pt x="940" y="1020"/>
                    </a:lnTo>
                    <a:lnTo>
                      <a:pt x="924" y="1029"/>
                    </a:lnTo>
                    <a:lnTo>
                      <a:pt x="907" y="1040"/>
                    </a:lnTo>
                    <a:lnTo>
                      <a:pt x="890" y="1048"/>
                    </a:lnTo>
                    <a:lnTo>
                      <a:pt x="873" y="1058"/>
                    </a:lnTo>
                    <a:lnTo>
                      <a:pt x="855" y="1065"/>
                    </a:lnTo>
                    <a:lnTo>
                      <a:pt x="837" y="1074"/>
                    </a:lnTo>
                    <a:lnTo>
                      <a:pt x="819" y="1080"/>
                    </a:lnTo>
                    <a:lnTo>
                      <a:pt x="801" y="1088"/>
                    </a:lnTo>
                    <a:lnTo>
                      <a:pt x="782" y="1093"/>
                    </a:lnTo>
                    <a:lnTo>
                      <a:pt x="763" y="1098"/>
                    </a:lnTo>
                    <a:lnTo>
                      <a:pt x="744" y="1104"/>
                    </a:lnTo>
                    <a:lnTo>
                      <a:pt x="725" y="1108"/>
                    </a:lnTo>
                    <a:lnTo>
                      <a:pt x="704" y="1111"/>
                    </a:lnTo>
                    <a:lnTo>
                      <a:pt x="684" y="1114"/>
                    </a:lnTo>
                    <a:lnTo>
                      <a:pt x="664" y="1117"/>
                    </a:lnTo>
                    <a:lnTo>
                      <a:pt x="644" y="1120"/>
                    </a:lnTo>
                    <a:lnTo>
                      <a:pt x="623" y="1121"/>
                    </a:lnTo>
                    <a:lnTo>
                      <a:pt x="602" y="1122"/>
                    </a:lnTo>
                    <a:lnTo>
                      <a:pt x="581" y="1122"/>
                    </a:lnTo>
                    <a:lnTo>
                      <a:pt x="549" y="1121"/>
                    </a:lnTo>
                    <a:lnTo>
                      <a:pt x="517" y="1120"/>
                    </a:lnTo>
                    <a:lnTo>
                      <a:pt x="486" y="1116"/>
                    </a:lnTo>
                    <a:lnTo>
                      <a:pt x="457" y="1112"/>
                    </a:lnTo>
                    <a:lnTo>
                      <a:pt x="428" y="1107"/>
                    </a:lnTo>
                    <a:lnTo>
                      <a:pt x="399" y="1099"/>
                    </a:lnTo>
                    <a:lnTo>
                      <a:pt x="371" y="1092"/>
                    </a:lnTo>
                    <a:lnTo>
                      <a:pt x="344" y="1084"/>
                    </a:lnTo>
                    <a:lnTo>
                      <a:pt x="317" y="1073"/>
                    </a:lnTo>
                    <a:lnTo>
                      <a:pt x="291" y="1061"/>
                    </a:lnTo>
                    <a:lnTo>
                      <a:pt x="267" y="1048"/>
                    </a:lnTo>
                    <a:lnTo>
                      <a:pt x="244" y="1035"/>
                    </a:lnTo>
                    <a:lnTo>
                      <a:pt x="221" y="1020"/>
                    </a:lnTo>
                    <a:lnTo>
                      <a:pt x="199" y="1004"/>
                    </a:lnTo>
                    <a:lnTo>
                      <a:pt x="178" y="987"/>
                    </a:lnTo>
                    <a:lnTo>
                      <a:pt x="159" y="969"/>
                    </a:lnTo>
                    <a:close/>
                    <a:moveTo>
                      <a:pt x="279" y="942"/>
                    </a:moveTo>
                    <a:lnTo>
                      <a:pt x="294" y="957"/>
                    </a:lnTo>
                    <a:lnTo>
                      <a:pt x="310" y="972"/>
                    </a:lnTo>
                    <a:lnTo>
                      <a:pt x="327" y="985"/>
                    </a:lnTo>
                    <a:lnTo>
                      <a:pt x="344" y="998"/>
                    </a:lnTo>
                    <a:lnTo>
                      <a:pt x="362" y="1009"/>
                    </a:lnTo>
                    <a:lnTo>
                      <a:pt x="380" y="1020"/>
                    </a:lnTo>
                    <a:lnTo>
                      <a:pt x="398" y="1029"/>
                    </a:lnTo>
                    <a:lnTo>
                      <a:pt x="418" y="1038"/>
                    </a:lnTo>
                    <a:lnTo>
                      <a:pt x="439" y="1045"/>
                    </a:lnTo>
                    <a:lnTo>
                      <a:pt x="459" y="1052"/>
                    </a:lnTo>
                    <a:lnTo>
                      <a:pt x="479" y="1057"/>
                    </a:lnTo>
                    <a:lnTo>
                      <a:pt x="500" y="1061"/>
                    </a:lnTo>
                    <a:lnTo>
                      <a:pt x="521" y="1065"/>
                    </a:lnTo>
                    <a:lnTo>
                      <a:pt x="542" y="1068"/>
                    </a:lnTo>
                    <a:lnTo>
                      <a:pt x="564" y="1069"/>
                    </a:lnTo>
                    <a:lnTo>
                      <a:pt x="586" y="1070"/>
                    </a:lnTo>
                    <a:lnTo>
                      <a:pt x="613" y="1069"/>
                    </a:lnTo>
                    <a:lnTo>
                      <a:pt x="640" y="1067"/>
                    </a:lnTo>
                    <a:lnTo>
                      <a:pt x="665" y="1063"/>
                    </a:lnTo>
                    <a:lnTo>
                      <a:pt x="690" y="1058"/>
                    </a:lnTo>
                    <a:lnTo>
                      <a:pt x="714" y="1051"/>
                    </a:lnTo>
                    <a:lnTo>
                      <a:pt x="737" y="1042"/>
                    </a:lnTo>
                    <a:lnTo>
                      <a:pt x="760" y="1033"/>
                    </a:lnTo>
                    <a:lnTo>
                      <a:pt x="781" y="1021"/>
                    </a:lnTo>
                    <a:lnTo>
                      <a:pt x="801" y="1009"/>
                    </a:lnTo>
                    <a:lnTo>
                      <a:pt x="821" y="995"/>
                    </a:lnTo>
                    <a:lnTo>
                      <a:pt x="839" y="981"/>
                    </a:lnTo>
                    <a:lnTo>
                      <a:pt x="857" y="966"/>
                    </a:lnTo>
                    <a:lnTo>
                      <a:pt x="874" y="950"/>
                    </a:lnTo>
                    <a:lnTo>
                      <a:pt x="890" y="933"/>
                    </a:lnTo>
                    <a:lnTo>
                      <a:pt x="904" y="915"/>
                    </a:lnTo>
                    <a:lnTo>
                      <a:pt x="917" y="896"/>
                    </a:lnTo>
                    <a:lnTo>
                      <a:pt x="931" y="875"/>
                    </a:lnTo>
                    <a:lnTo>
                      <a:pt x="943" y="855"/>
                    </a:lnTo>
                    <a:lnTo>
                      <a:pt x="954" y="834"/>
                    </a:lnTo>
                    <a:lnTo>
                      <a:pt x="965" y="813"/>
                    </a:lnTo>
                    <a:lnTo>
                      <a:pt x="975" y="792"/>
                    </a:lnTo>
                    <a:lnTo>
                      <a:pt x="984" y="769"/>
                    </a:lnTo>
                    <a:lnTo>
                      <a:pt x="992" y="746"/>
                    </a:lnTo>
                    <a:lnTo>
                      <a:pt x="999" y="723"/>
                    </a:lnTo>
                    <a:lnTo>
                      <a:pt x="1005" y="700"/>
                    </a:lnTo>
                    <a:lnTo>
                      <a:pt x="1011" y="678"/>
                    </a:lnTo>
                    <a:lnTo>
                      <a:pt x="1016" y="656"/>
                    </a:lnTo>
                    <a:lnTo>
                      <a:pt x="1019" y="633"/>
                    </a:lnTo>
                    <a:lnTo>
                      <a:pt x="1022" y="612"/>
                    </a:lnTo>
                    <a:lnTo>
                      <a:pt x="1024" y="592"/>
                    </a:lnTo>
                    <a:lnTo>
                      <a:pt x="1025" y="572"/>
                    </a:lnTo>
                    <a:lnTo>
                      <a:pt x="1025" y="552"/>
                    </a:lnTo>
                    <a:lnTo>
                      <a:pt x="1025" y="514"/>
                    </a:lnTo>
                    <a:lnTo>
                      <a:pt x="1024" y="480"/>
                    </a:lnTo>
                    <a:lnTo>
                      <a:pt x="1021" y="449"/>
                    </a:lnTo>
                    <a:lnTo>
                      <a:pt x="1018" y="420"/>
                    </a:lnTo>
                    <a:lnTo>
                      <a:pt x="1013" y="393"/>
                    </a:lnTo>
                    <a:lnTo>
                      <a:pt x="1006" y="366"/>
                    </a:lnTo>
                    <a:lnTo>
                      <a:pt x="998" y="337"/>
                    </a:lnTo>
                    <a:lnTo>
                      <a:pt x="988" y="310"/>
                    </a:lnTo>
                    <a:lnTo>
                      <a:pt x="976" y="282"/>
                    </a:lnTo>
                    <a:lnTo>
                      <a:pt x="961" y="256"/>
                    </a:lnTo>
                    <a:lnTo>
                      <a:pt x="945" y="229"/>
                    </a:lnTo>
                    <a:lnTo>
                      <a:pt x="926" y="204"/>
                    </a:lnTo>
                    <a:lnTo>
                      <a:pt x="916" y="192"/>
                    </a:lnTo>
                    <a:lnTo>
                      <a:pt x="907" y="181"/>
                    </a:lnTo>
                    <a:lnTo>
                      <a:pt x="895" y="170"/>
                    </a:lnTo>
                    <a:lnTo>
                      <a:pt x="885" y="160"/>
                    </a:lnTo>
                    <a:lnTo>
                      <a:pt x="873" y="149"/>
                    </a:lnTo>
                    <a:lnTo>
                      <a:pt x="861" y="140"/>
                    </a:lnTo>
                    <a:lnTo>
                      <a:pt x="850" y="131"/>
                    </a:lnTo>
                    <a:lnTo>
                      <a:pt x="837" y="123"/>
                    </a:lnTo>
                    <a:lnTo>
                      <a:pt x="824" y="114"/>
                    </a:lnTo>
                    <a:lnTo>
                      <a:pt x="810" y="106"/>
                    </a:lnTo>
                    <a:lnTo>
                      <a:pt x="797" y="100"/>
                    </a:lnTo>
                    <a:lnTo>
                      <a:pt x="783" y="92"/>
                    </a:lnTo>
                    <a:lnTo>
                      <a:pt x="768" y="86"/>
                    </a:lnTo>
                    <a:lnTo>
                      <a:pt x="753" y="80"/>
                    </a:lnTo>
                    <a:lnTo>
                      <a:pt x="738" y="75"/>
                    </a:lnTo>
                    <a:lnTo>
                      <a:pt x="722" y="70"/>
                    </a:lnTo>
                    <a:lnTo>
                      <a:pt x="691" y="62"/>
                    </a:lnTo>
                    <a:lnTo>
                      <a:pt x="660" y="57"/>
                    </a:lnTo>
                    <a:lnTo>
                      <a:pt x="644" y="55"/>
                    </a:lnTo>
                    <a:lnTo>
                      <a:pt x="629" y="53"/>
                    </a:lnTo>
                    <a:lnTo>
                      <a:pt x="613" y="53"/>
                    </a:lnTo>
                    <a:lnTo>
                      <a:pt x="599" y="52"/>
                    </a:lnTo>
                    <a:lnTo>
                      <a:pt x="573" y="53"/>
                    </a:lnTo>
                    <a:lnTo>
                      <a:pt x="549" y="55"/>
                    </a:lnTo>
                    <a:lnTo>
                      <a:pt x="524" y="57"/>
                    </a:lnTo>
                    <a:lnTo>
                      <a:pt x="501" y="61"/>
                    </a:lnTo>
                    <a:lnTo>
                      <a:pt x="478" y="67"/>
                    </a:lnTo>
                    <a:lnTo>
                      <a:pt x="456" y="73"/>
                    </a:lnTo>
                    <a:lnTo>
                      <a:pt x="434" y="80"/>
                    </a:lnTo>
                    <a:lnTo>
                      <a:pt x="413" y="90"/>
                    </a:lnTo>
                    <a:lnTo>
                      <a:pt x="393" y="100"/>
                    </a:lnTo>
                    <a:lnTo>
                      <a:pt x="373" y="111"/>
                    </a:lnTo>
                    <a:lnTo>
                      <a:pt x="355" y="123"/>
                    </a:lnTo>
                    <a:lnTo>
                      <a:pt x="337" y="136"/>
                    </a:lnTo>
                    <a:lnTo>
                      <a:pt x="319" y="149"/>
                    </a:lnTo>
                    <a:lnTo>
                      <a:pt x="303" y="164"/>
                    </a:lnTo>
                    <a:lnTo>
                      <a:pt x="287" y="180"/>
                    </a:lnTo>
                    <a:lnTo>
                      <a:pt x="272" y="197"/>
                    </a:lnTo>
                    <a:lnTo>
                      <a:pt x="258" y="214"/>
                    </a:lnTo>
                    <a:lnTo>
                      <a:pt x="245" y="233"/>
                    </a:lnTo>
                    <a:lnTo>
                      <a:pt x="233" y="253"/>
                    </a:lnTo>
                    <a:lnTo>
                      <a:pt x="221" y="274"/>
                    </a:lnTo>
                    <a:lnTo>
                      <a:pt x="211" y="296"/>
                    </a:lnTo>
                    <a:lnTo>
                      <a:pt x="201" y="318"/>
                    </a:lnTo>
                    <a:lnTo>
                      <a:pt x="192" y="342"/>
                    </a:lnTo>
                    <a:lnTo>
                      <a:pt x="184" y="366"/>
                    </a:lnTo>
                    <a:lnTo>
                      <a:pt x="177" y="390"/>
                    </a:lnTo>
                    <a:lnTo>
                      <a:pt x="172" y="416"/>
                    </a:lnTo>
                    <a:lnTo>
                      <a:pt x="166" y="442"/>
                    </a:lnTo>
                    <a:lnTo>
                      <a:pt x="162" y="469"/>
                    </a:lnTo>
                    <a:lnTo>
                      <a:pt x="159" y="497"/>
                    </a:lnTo>
                    <a:lnTo>
                      <a:pt x="157" y="525"/>
                    </a:lnTo>
                    <a:lnTo>
                      <a:pt x="155" y="553"/>
                    </a:lnTo>
                    <a:lnTo>
                      <a:pt x="155" y="583"/>
                    </a:lnTo>
                    <a:lnTo>
                      <a:pt x="155" y="610"/>
                    </a:lnTo>
                    <a:lnTo>
                      <a:pt x="157" y="638"/>
                    </a:lnTo>
                    <a:lnTo>
                      <a:pt x="159" y="664"/>
                    </a:lnTo>
                    <a:lnTo>
                      <a:pt x="162" y="691"/>
                    </a:lnTo>
                    <a:lnTo>
                      <a:pt x="166" y="716"/>
                    </a:lnTo>
                    <a:lnTo>
                      <a:pt x="172" y="741"/>
                    </a:lnTo>
                    <a:lnTo>
                      <a:pt x="179" y="764"/>
                    </a:lnTo>
                    <a:lnTo>
                      <a:pt x="186" y="787"/>
                    </a:lnTo>
                    <a:lnTo>
                      <a:pt x="195" y="810"/>
                    </a:lnTo>
                    <a:lnTo>
                      <a:pt x="204" y="831"/>
                    </a:lnTo>
                    <a:lnTo>
                      <a:pt x="214" y="851"/>
                    </a:lnTo>
                    <a:lnTo>
                      <a:pt x="226" y="871"/>
                    </a:lnTo>
                    <a:lnTo>
                      <a:pt x="237" y="890"/>
                    </a:lnTo>
                    <a:lnTo>
                      <a:pt x="250" y="908"/>
                    </a:lnTo>
                    <a:lnTo>
                      <a:pt x="264" y="925"/>
                    </a:lnTo>
                    <a:lnTo>
                      <a:pt x="279" y="94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0" name="Freeform 47"/>
              <p:cNvSpPr>
                <a:spLocks/>
              </p:cNvSpPr>
              <p:nvPr userDrawn="1"/>
            </p:nvSpPr>
            <p:spPr bwMode="auto">
              <a:xfrm>
                <a:off x="7163847" y="1291790"/>
                <a:ext cx="68261" cy="77684"/>
              </a:xfrm>
              <a:custGeom>
                <a:avLst/>
                <a:gdLst>
                  <a:gd name="T0" fmla="*/ 4938 w 940"/>
                  <a:gd name="T1" fmla="*/ 77253 h 1081"/>
                  <a:gd name="T2" fmla="*/ 2687 w 940"/>
                  <a:gd name="T3" fmla="*/ 77468 h 1081"/>
                  <a:gd name="T4" fmla="*/ 0 w 940"/>
                  <a:gd name="T5" fmla="*/ 77684 h 1081"/>
                  <a:gd name="T6" fmla="*/ 0 w 940"/>
                  <a:gd name="T7" fmla="*/ 0 h 1081"/>
                  <a:gd name="T8" fmla="*/ 68261 w 940"/>
                  <a:gd name="T9" fmla="*/ 0 h 1081"/>
                  <a:gd name="T10" fmla="*/ 68261 w 940"/>
                  <a:gd name="T11" fmla="*/ 77684 h 1081"/>
                  <a:gd name="T12" fmla="*/ 66300 w 940"/>
                  <a:gd name="T13" fmla="*/ 77540 h 1081"/>
                  <a:gd name="T14" fmla="*/ 65429 w 940"/>
                  <a:gd name="T15" fmla="*/ 77540 h 1081"/>
                  <a:gd name="T16" fmla="*/ 64921 w 940"/>
                  <a:gd name="T17" fmla="*/ 77468 h 1081"/>
                  <a:gd name="T18" fmla="*/ 63250 w 940"/>
                  <a:gd name="T19" fmla="*/ 77253 h 1081"/>
                  <a:gd name="T20" fmla="*/ 61508 w 940"/>
                  <a:gd name="T21" fmla="*/ 77468 h 1081"/>
                  <a:gd name="T22" fmla="*/ 60128 w 940"/>
                  <a:gd name="T23" fmla="*/ 77540 h 1081"/>
                  <a:gd name="T24" fmla="*/ 58312 w 940"/>
                  <a:gd name="T25" fmla="*/ 77684 h 1081"/>
                  <a:gd name="T26" fmla="*/ 58312 w 940"/>
                  <a:gd name="T27" fmla="*/ 5749 h 1081"/>
                  <a:gd name="T28" fmla="*/ 57150 w 940"/>
                  <a:gd name="T29" fmla="*/ 5749 h 1081"/>
                  <a:gd name="T30" fmla="*/ 55989 w 940"/>
                  <a:gd name="T31" fmla="*/ 5749 h 1081"/>
                  <a:gd name="T32" fmla="*/ 54609 w 940"/>
                  <a:gd name="T33" fmla="*/ 5749 h 1081"/>
                  <a:gd name="T34" fmla="*/ 53156 w 940"/>
                  <a:gd name="T35" fmla="*/ 5749 h 1081"/>
                  <a:gd name="T36" fmla="*/ 51559 w 940"/>
                  <a:gd name="T37" fmla="*/ 5677 h 1081"/>
                  <a:gd name="T38" fmla="*/ 49889 w 940"/>
                  <a:gd name="T39" fmla="*/ 5677 h 1081"/>
                  <a:gd name="T40" fmla="*/ 48073 w 940"/>
                  <a:gd name="T41" fmla="*/ 5677 h 1081"/>
                  <a:gd name="T42" fmla="*/ 46112 w 940"/>
                  <a:gd name="T43" fmla="*/ 5605 h 1081"/>
                  <a:gd name="T44" fmla="*/ 44224 w 940"/>
                  <a:gd name="T45" fmla="*/ 5605 h 1081"/>
                  <a:gd name="T46" fmla="*/ 42336 w 940"/>
                  <a:gd name="T47" fmla="*/ 5533 h 1081"/>
                  <a:gd name="T48" fmla="*/ 40666 w 940"/>
                  <a:gd name="T49" fmla="*/ 5533 h 1081"/>
                  <a:gd name="T50" fmla="*/ 39141 w 940"/>
                  <a:gd name="T51" fmla="*/ 5462 h 1081"/>
                  <a:gd name="T52" fmla="*/ 37761 w 940"/>
                  <a:gd name="T53" fmla="*/ 5462 h 1081"/>
                  <a:gd name="T54" fmla="*/ 36454 w 940"/>
                  <a:gd name="T55" fmla="*/ 5462 h 1081"/>
                  <a:gd name="T56" fmla="*/ 35292 w 940"/>
                  <a:gd name="T57" fmla="*/ 5462 h 1081"/>
                  <a:gd name="T58" fmla="*/ 34203 w 940"/>
                  <a:gd name="T59" fmla="*/ 5462 h 1081"/>
                  <a:gd name="T60" fmla="*/ 33186 w 940"/>
                  <a:gd name="T61" fmla="*/ 5462 h 1081"/>
                  <a:gd name="T62" fmla="*/ 32025 w 940"/>
                  <a:gd name="T63" fmla="*/ 5462 h 1081"/>
                  <a:gd name="T64" fmla="*/ 30717 w 940"/>
                  <a:gd name="T65" fmla="*/ 5462 h 1081"/>
                  <a:gd name="T66" fmla="*/ 29265 w 940"/>
                  <a:gd name="T67" fmla="*/ 5462 h 1081"/>
                  <a:gd name="T68" fmla="*/ 27740 w 940"/>
                  <a:gd name="T69" fmla="*/ 5533 h 1081"/>
                  <a:gd name="T70" fmla="*/ 25997 w 940"/>
                  <a:gd name="T71" fmla="*/ 5533 h 1081"/>
                  <a:gd name="T72" fmla="*/ 24182 w 940"/>
                  <a:gd name="T73" fmla="*/ 5605 h 1081"/>
                  <a:gd name="T74" fmla="*/ 22221 w 940"/>
                  <a:gd name="T75" fmla="*/ 5605 h 1081"/>
                  <a:gd name="T76" fmla="*/ 20260 w 940"/>
                  <a:gd name="T77" fmla="*/ 5677 h 1081"/>
                  <a:gd name="T78" fmla="*/ 18518 w 940"/>
                  <a:gd name="T79" fmla="*/ 5677 h 1081"/>
                  <a:gd name="T80" fmla="*/ 16847 w 940"/>
                  <a:gd name="T81" fmla="*/ 5677 h 1081"/>
                  <a:gd name="T82" fmla="*/ 15177 w 940"/>
                  <a:gd name="T83" fmla="*/ 5749 h 1081"/>
                  <a:gd name="T84" fmla="*/ 13725 w 940"/>
                  <a:gd name="T85" fmla="*/ 5749 h 1081"/>
                  <a:gd name="T86" fmla="*/ 12345 w 940"/>
                  <a:gd name="T87" fmla="*/ 5749 h 1081"/>
                  <a:gd name="T88" fmla="*/ 11111 w 940"/>
                  <a:gd name="T89" fmla="*/ 5749 h 1081"/>
                  <a:gd name="T90" fmla="*/ 10021 w 940"/>
                  <a:gd name="T91" fmla="*/ 5749 h 1081"/>
                  <a:gd name="T92" fmla="*/ 10021 w 940"/>
                  <a:gd name="T93" fmla="*/ 77684 h 1081"/>
                  <a:gd name="T94" fmla="*/ 7988 w 940"/>
                  <a:gd name="T95" fmla="*/ 77540 h 1081"/>
                  <a:gd name="T96" fmla="*/ 7117 w 940"/>
                  <a:gd name="T97" fmla="*/ 77540 h 1081"/>
                  <a:gd name="T98" fmla="*/ 6608 w 940"/>
                  <a:gd name="T99" fmla="*/ 77468 h 1081"/>
                  <a:gd name="T100" fmla="*/ 4938 w 940"/>
                  <a:gd name="T101" fmla="*/ 77253 h 1081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940" h="1081">
                    <a:moveTo>
                      <a:pt x="68" y="1075"/>
                    </a:moveTo>
                    <a:lnTo>
                      <a:pt x="37" y="1078"/>
                    </a:lnTo>
                    <a:lnTo>
                      <a:pt x="0" y="1081"/>
                    </a:lnTo>
                    <a:lnTo>
                      <a:pt x="0" y="0"/>
                    </a:lnTo>
                    <a:lnTo>
                      <a:pt x="940" y="0"/>
                    </a:lnTo>
                    <a:lnTo>
                      <a:pt x="940" y="1081"/>
                    </a:lnTo>
                    <a:lnTo>
                      <a:pt x="913" y="1079"/>
                    </a:lnTo>
                    <a:lnTo>
                      <a:pt x="901" y="1079"/>
                    </a:lnTo>
                    <a:lnTo>
                      <a:pt x="894" y="1078"/>
                    </a:lnTo>
                    <a:lnTo>
                      <a:pt x="871" y="1075"/>
                    </a:lnTo>
                    <a:lnTo>
                      <a:pt x="847" y="1078"/>
                    </a:lnTo>
                    <a:lnTo>
                      <a:pt x="828" y="1079"/>
                    </a:lnTo>
                    <a:lnTo>
                      <a:pt x="803" y="1081"/>
                    </a:lnTo>
                    <a:lnTo>
                      <a:pt x="803" y="80"/>
                    </a:lnTo>
                    <a:lnTo>
                      <a:pt x="787" y="80"/>
                    </a:lnTo>
                    <a:lnTo>
                      <a:pt x="771" y="80"/>
                    </a:lnTo>
                    <a:lnTo>
                      <a:pt x="752" y="80"/>
                    </a:lnTo>
                    <a:lnTo>
                      <a:pt x="732" y="80"/>
                    </a:lnTo>
                    <a:lnTo>
                      <a:pt x="710" y="79"/>
                    </a:lnTo>
                    <a:lnTo>
                      <a:pt x="687" y="79"/>
                    </a:lnTo>
                    <a:lnTo>
                      <a:pt x="662" y="79"/>
                    </a:lnTo>
                    <a:lnTo>
                      <a:pt x="635" y="78"/>
                    </a:lnTo>
                    <a:lnTo>
                      <a:pt x="609" y="78"/>
                    </a:lnTo>
                    <a:lnTo>
                      <a:pt x="583" y="77"/>
                    </a:lnTo>
                    <a:lnTo>
                      <a:pt x="560" y="77"/>
                    </a:lnTo>
                    <a:lnTo>
                      <a:pt x="539" y="76"/>
                    </a:lnTo>
                    <a:lnTo>
                      <a:pt x="520" y="76"/>
                    </a:lnTo>
                    <a:lnTo>
                      <a:pt x="502" y="76"/>
                    </a:lnTo>
                    <a:lnTo>
                      <a:pt x="486" y="76"/>
                    </a:lnTo>
                    <a:lnTo>
                      <a:pt x="471" y="76"/>
                    </a:lnTo>
                    <a:lnTo>
                      <a:pt x="457" y="76"/>
                    </a:lnTo>
                    <a:lnTo>
                      <a:pt x="441" y="76"/>
                    </a:lnTo>
                    <a:lnTo>
                      <a:pt x="423" y="76"/>
                    </a:lnTo>
                    <a:lnTo>
                      <a:pt x="403" y="76"/>
                    </a:lnTo>
                    <a:lnTo>
                      <a:pt x="382" y="77"/>
                    </a:lnTo>
                    <a:lnTo>
                      <a:pt x="358" y="77"/>
                    </a:lnTo>
                    <a:lnTo>
                      <a:pt x="333" y="78"/>
                    </a:lnTo>
                    <a:lnTo>
                      <a:pt x="306" y="78"/>
                    </a:lnTo>
                    <a:lnTo>
                      <a:pt x="279" y="79"/>
                    </a:lnTo>
                    <a:lnTo>
                      <a:pt x="255" y="79"/>
                    </a:lnTo>
                    <a:lnTo>
                      <a:pt x="232" y="79"/>
                    </a:lnTo>
                    <a:lnTo>
                      <a:pt x="209" y="80"/>
                    </a:lnTo>
                    <a:lnTo>
                      <a:pt x="189" y="80"/>
                    </a:lnTo>
                    <a:lnTo>
                      <a:pt x="170" y="80"/>
                    </a:lnTo>
                    <a:lnTo>
                      <a:pt x="153" y="80"/>
                    </a:lnTo>
                    <a:lnTo>
                      <a:pt x="138" y="80"/>
                    </a:lnTo>
                    <a:lnTo>
                      <a:pt x="138" y="1081"/>
                    </a:lnTo>
                    <a:lnTo>
                      <a:pt x="110" y="1079"/>
                    </a:lnTo>
                    <a:lnTo>
                      <a:pt x="98" y="1079"/>
                    </a:lnTo>
                    <a:lnTo>
                      <a:pt x="91" y="1078"/>
                    </a:lnTo>
                    <a:lnTo>
                      <a:pt x="68" y="107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035" name="Группа 67"/>
            <p:cNvGrpSpPr>
              <a:grpSpLocks/>
            </p:cNvGrpSpPr>
            <p:nvPr userDrawn="1"/>
          </p:nvGrpSpPr>
          <p:grpSpPr bwMode="auto">
            <a:xfrm>
              <a:off x="7366180" y="119641"/>
              <a:ext cx="523076" cy="623058"/>
              <a:chOff x="7263631" y="290557"/>
              <a:chExt cx="523076" cy="623058"/>
            </a:xfrm>
          </p:grpSpPr>
          <p:sp>
            <p:nvSpPr>
              <p:cNvPr id="1036" name="Freeform 48"/>
              <p:cNvSpPr>
                <a:spLocks/>
              </p:cNvSpPr>
              <p:nvPr userDrawn="1"/>
            </p:nvSpPr>
            <p:spPr bwMode="auto">
              <a:xfrm>
                <a:off x="7263631" y="290557"/>
                <a:ext cx="522283" cy="288541"/>
              </a:xfrm>
              <a:custGeom>
                <a:avLst/>
                <a:gdLst>
                  <a:gd name="T0" fmla="*/ 254436 w 7283"/>
                  <a:gd name="T1" fmla="*/ 238054 h 4012"/>
                  <a:gd name="T2" fmla="*/ 384523 w 7283"/>
                  <a:gd name="T3" fmla="*/ 184617 h 4012"/>
                  <a:gd name="T4" fmla="*/ 521566 w 7283"/>
                  <a:gd name="T5" fmla="*/ 131253 h 4012"/>
                  <a:gd name="T6" fmla="*/ 521709 w 7283"/>
                  <a:gd name="T7" fmla="*/ 118739 h 4012"/>
                  <a:gd name="T8" fmla="*/ 521781 w 7283"/>
                  <a:gd name="T9" fmla="*/ 106944 h 4012"/>
                  <a:gd name="T10" fmla="*/ 521853 w 7283"/>
                  <a:gd name="T11" fmla="*/ 95581 h 4012"/>
                  <a:gd name="T12" fmla="*/ 521924 w 7283"/>
                  <a:gd name="T13" fmla="*/ 84433 h 4012"/>
                  <a:gd name="T14" fmla="*/ 521996 w 7283"/>
                  <a:gd name="T15" fmla="*/ 73070 h 4012"/>
                  <a:gd name="T16" fmla="*/ 522068 w 7283"/>
                  <a:gd name="T17" fmla="*/ 61347 h 4012"/>
                  <a:gd name="T18" fmla="*/ 522211 w 7283"/>
                  <a:gd name="T19" fmla="*/ 48905 h 4012"/>
                  <a:gd name="T20" fmla="*/ 522283 w 7283"/>
                  <a:gd name="T21" fmla="*/ 35600 h 4012"/>
                  <a:gd name="T22" fmla="*/ 522140 w 7283"/>
                  <a:gd name="T23" fmla="*/ 14743 h 4012"/>
                  <a:gd name="T24" fmla="*/ 521566 w 7283"/>
                  <a:gd name="T25" fmla="*/ 12658 h 4012"/>
                  <a:gd name="T26" fmla="*/ 520920 w 7283"/>
                  <a:gd name="T27" fmla="*/ 10788 h 4012"/>
                  <a:gd name="T28" fmla="*/ 519988 w 7283"/>
                  <a:gd name="T29" fmla="*/ 9134 h 4012"/>
                  <a:gd name="T30" fmla="*/ 518913 w 7283"/>
                  <a:gd name="T31" fmla="*/ 7623 h 4012"/>
                  <a:gd name="T32" fmla="*/ 517693 w 7283"/>
                  <a:gd name="T33" fmla="*/ 6329 h 4012"/>
                  <a:gd name="T34" fmla="*/ 516331 w 7283"/>
                  <a:gd name="T35" fmla="*/ 5178 h 4012"/>
                  <a:gd name="T36" fmla="*/ 514825 w 7283"/>
                  <a:gd name="T37" fmla="*/ 4171 h 4012"/>
                  <a:gd name="T38" fmla="*/ 512243 w 7283"/>
                  <a:gd name="T39" fmla="*/ 2877 h 4012"/>
                  <a:gd name="T40" fmla="*/ 508442 w 7283"/>
                  <a:gd name="T41" fmla="*/ 1654 h 4012"/>
                  <a:gd name="T42" fmla="*/ 504355 w 7283"/>
                  <a:gd name="T43" fmla="*/ 863 h 4012"/>
                  <a:gd name="T44" fmla="*/ 499980 w 7283"/>
                  <a:gd name="T45" fmla="*/ 216 h 4012"/>
                  <a:gd name="T46" fmla="*/ 464267 w 7283"/>
                  <a:gd name="T47" fmla="*/ 0 h 4012"/>
                  <a:gd name="T48" fmla="*/ 447056 w 7283"/>
                  <a:gd name="T49" fmla="*/ 144 h 4012"/>
                  <a:gd name="T50" fmla="*/ 426547 w 7283"/>
                  <a:gd name="T51" fmla="*/ 216 h 4012"/>
                  <a:gd name="T52" fmla="*/ 403168 w 7283"/>
                  <a:gd name="T53" fmla="*/ 288 h 4012"/>
                  <a:gd name="T54" fmla="*/ 377495 w 7283"/>
                  <a:gd name="T55" fmla="*/ 360 h 4012"/>
                  <a:gd name="T56" fmla="*/ 349958 w 7283"/>
                  <a:gd name="T57" fmla="*/ 360 h 4012"/>
                  <a:gd name="T58" fmla="*/ 321129 w 7283"/>
                  <a:gd name="T59" fmla="*/ 432 h 4012"/>
                  <a:gd name="T60" fmla="*/ 291368 w 7283"/>
                  <a:gd name="T61" fmla="*/ 432 h 4012"/>
                  <a:gd name="T62" fmla="*/ 261249 w 7283"/>
                  <a:gd name="T63" fmla="*/ 432 h 4012"/>
                  <a:gd name="T64" fmla="*/ 245974 w 7283"/>
                  <a:gd name="T65" fmla="*/ 432 h 4012"/>
                  <a:gd name="T66" fmla="*/ 215998 w 7283"/>
                  <a:gd name="T67" fmla="*/ 432 h 4012"/>
                  <a:gd name="T68" fmla="*/ 186596 w 7283"/>
                  <a:gd name="T69" fmla="*/ 432 h 4012"/>
                  <a:gd name="T70" fmla="*/ 158341 w 7283"/>
                  <a:gd name="T71" fmla="*/ 360 h 4012"/>
                  <a:gd name="T72" fmla="*/ 131664 w 7283"/>
                  <a:gd name="T73" fmla="*/ 288 h 4012"/>
                  <a:gd name="T74" fmla="*/ 107067 w 7283"/>
                  <a:gd name="T75" fmla="*/ 216 h 4012"/>
                  <a:gd name="T76" fmla="*/ 85051 w 7283"/>
                  <a:gd name="T77" fmla="*/ 144 h 4012"/>
                  <a:gd name="T78" fmla="*/ 66191 w 7283"/>
                  <a:gd name="T79" fmla="*/ 72 h 4012"/>
                  <a:gd name="T80" fmla="*/ 24597 w 7283"/>
                  <a:gd name="T81" fmla="*/ 0 h 4012"/>
                  <a:gd name="T82" fmla="*/ 20151 w 7283"/>
                  <a:gd name="T83" fmla="*/ 432 h 4012"/>
                  <a:gd name="T84" fmla="*/ 15777 w 7283"/>
                  <a:gd name="T85" fmla="*/ 1223 h 4012"/>
                  <a:gd name="T86" fmla="*/ 11833 w 7283"/>
                  <a:gd name="T87" fmla="*/ 2230 h 4012"/>
                  <a:gd name="T88" fmla="*/ 8247 w 7283"/>
                  <a:gd name="T89" fmla="*/ 3740 h 4012"/>
                  <a:gd name="T90" fmla="*/ 6669 w 7283"/>
                  <a:gd name="T91" fmla="*/ 4675 h 4012"/>
                  <a:gd name="T92" fmla="*/ 5163 w 7283"/>
                  <a:gd name="T93" fmla="*/ 5754 h 4012"/>
                  <a:gd name="T94" fmla="*/ 3872 w 7283"/>
                  <a:gd name="T95" fmla="*/ 6976 h 4012"/>
                  <a:gd name="T96" fmla="*/ 2725 w 7283"/>
                  <a:gd name="T97" fmla="*/ 8343 h 4012"/>
                  <a:gd name="T98" fmla="*/ 1721 w 7283"/>
                  <a:gd name="T99" fmla="*/ 9925 h 4012"/>
                  <a:gd name="T100" fmla="*/ 1004 w 7283"/>
                  <a:gd name="T101" fmla="*/ 11651 h 4012"/>
                  <a:gd name="T102" fmla="*/ 359 w 7283"/>
                  <a:gd name="T103" fmla="*/ 13665 h 4012"/>
                  <a:gd name="T104" fmla="*/ 0 w 7283"/>
                  <a:gd name="T105" fmla="*/ 15894 h 4012"/>
                  <a:gd name="T106" fmla="*/ 143 w 7283"/>
                  <a:gd name="T107" fmla="*/ 53005 h 4012"/>
                  <a:gd name="T108" fmla="*/ 359 w 7283"/>
                  <a:gd name="T109" fmla="*/ 86519 h 4012"/>
                  <a:gd name="T110" fmla="*/ 574 w 7283"/>
                  <a:gd name="T111" fmla="*/ 118523 h 4012"/>
                  <a:gd name="T112" fmla="*/ 717 w 7283"/>
                  <a:gd name="T113" fmla="*/ 149521 h 4012"/>
                  <a:gd name="T114" fmla="*/ 861 w 7283"/>
                  <a:gd name="T115" fmla="*/ 180086 h 4012"/>
                  <a:gd name="T116" fmla="*/ 861 w 7283"/>
                  <a:gd name="T117" fmla="*/ 210436 h 4012"/>
                  <a:gd name="T118" fmla="*/ 932 w 7283"/>
                  <a:gd name="T119" fmla="*/ 241074 h 4012"/>
                  <a:gd name="T120" fmla="*/ 861 w 7283"/>
                  <a:gd name="T121" fmla="*/ 272431 h 4012"/>
                  <a:gd name="T122" fmla="*/ 123202 w 7283"/>
                  <a:gd name="T123" fmla="*/ 288541 h 4012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7283" h="4012">
                    <a:moveTo>
                      <a:pt x="1718" y="3310"/>
                    </a:moveTo>
                    <a:lnTo>
                      <a:pt x="3548" y="3310"/>
                    </a:lnTo>
                    <a:lnTo>
                      <a:pt x="3548" y="2567"/>
                    </a:lnTo>
                    <a:lnTo>
                      <a:pt x="5362" y="2567"/>
                    </a:lnTo>
                    <a:lnTo>
                      <a:pt x="5362" y="1825"/>
                    </a:lnTo>
                    <a:lnTo>
                      <a:pt x="7273" y="1825"/>
                    </a:lnTo>
                    <a:lnTo>
                      <a:pt x="7273" y="1737"/>
                    </a:lnTo>
                    <a:lnTo>
                      <a:pt x="7275" y="1651"/>
                    </a:lnTo>
                    <a:lnTo>
                      <a:pt x="7275" y="1568"/>
                    </a:lnTo>
                    <a:lnTo>
                      <a:pt x="7276" y="1487"/>
                    </a:lnTo>
                    <a:lnTo>
                      <a:pt x="7276" y="1407"/>
                    </a:lnTo>
                    <a:lnTo>
                      <a:pt x="7277" y="1329"/>
                    </a:lnTo>
                    <a:lnTo>
                      <a:pt x="7277" y="1251"/>
                    </a:lnTo>
                    <a:lnTo>
                      <a:pt x="7278" y="1174"/>
                    </a:lnTo>
                    <a:lnTo>
                      <a:pt x="7278" y="1095"/>
                    </a:lnTo>
                    <a:lnTo>
                      <a:pt x="7279" y="1016"/>
                    </a:lnTo>
                    <a:lnTo>
                      <a:pt x="7280" y="935"/>
                    </a:lnTo>
                    <a:lnTo>
                      <a:pt x="7280" y="853"/>
                    </a:lnTo>
                    <a:lnTo>
                      <a:pt x="7281" y="768"/>
                    </a:lnTo>
                    <a:lnTo>
                      <a:pt x="7282" y="680"/>
                    </a:lnTo>
                    <a:lnTo>
                      <a:pt x="7282" y="590"/>
                    </a:lnTo>
                    <a:lnTo>
                      <a:pt x="7283" y="495"/>
                    </a:lnTo>
                    <a:lnTo>
                      <a:pt x="7283" y="221"/>
                    </a:lnTo>
                    <a:lnTo>
                      <a:pt x="7281" y="205"/>
                    </a:lnTo>
                    <a:lnTo>
                      <a:pt x="7278" y="190"/>
                    </a:lnTo>
                    <a:lnTo>
                      <a:pt x="7273" y="176"/>
                    </a:lnTo>
                    <a:lnTo>
                      <a:pt x="7269" y="162"/>
                    </a:lnTo>
                    <a:lnTo>
                      <a:pt x="7264" y="150"/>
                    </a:lnTo>
                    <a:lnTo>
                      <a:pt x="7259" y="138"/>
                    </a:lnTo>
                    <a:lnTo>
                      <a:pt x="7251" y="127"/>
                    </a:lnTo>
                    <a:lnTo>
                      <a:pt x="7245" y="116"/>
                    </a:lnTo>
                    <a:lnTo>
                      <a:pt x="7236" y="106"/>
                    </a:lnTo>
                    <a:lnTo>
                      <a:pt x="7229" y="97"/>
                    </a:lnTo>
                    <a:lnTo>
                      <a:pt x="7219" y="88"/>
                    </a:lnTo>
                    <a:lnTo>
                      <a:pt x="7210" y="80"/>
                    </a:lnTo>
                    <a:lnTo>
                      <a:pt x="7200" y="72"/>
                    </a:lnTo>
                    <a:lnTo>
                      <a:pt x="7190" y="65"/>
                    </a:lnTo>
                    <a:lnTo>
                      <a:pt x="7179" y="58"/>
                    </a:lnTo>
                    <a:lnTo>
                      <a:pt x="7168" y="52"/>
                    </a:lnTo>
                    <a:lnTo>
                      <a:pt x="7143" y="40"/>
                    </a:lnTo>
                    <a:lnTo>
                      <a:pt x="7118" y="31"/>
                    </a:lnTo>
                    <a:lnTo>
                      <a:pt x="7090" y="23"/>
                    </a:lnTo>
                    <a:lnTo>
                      <a:pt x="7062" y="17"/>
                    </a:lnTo>
                    <a:lnTo>
                      <a:pt x="7033" y="12"/>
                    </a:lnTo>
                    <a:lnTo>
                      <a:pt x="7002" y="6"/>
                    </a:lnTo>
                    <a:lnTo>
                      <a:pt x="6972" y="3"/>
                    </a:lnTo>
                    <a:lnTo>
                      <a:pt x="6940" y="0"/>
                    </a:lnTo>
                    <a:lnTo>
                      <a:pt x="6474" y="0"/>
                    </a:lnTo>
                    <a:lnTo>
                      <a:pt x="6360" y="1"/>
                    </a:lnTo>
                    <a:lnTo>
                      <a:pt x="6234" y="2"/>
                    </a:lnTo>
                    <a:lnTo>
                      <a:pt x="6097" y="2"/>
                    </a:lnTo>
                    <a:lnTo>
                      <a:pt x="5948" y="3"/>
                    </a:lnTo>
                    <a:lnTo>
                      <a:pt x="5789" y="3"/>
                    </a:lnTo>
                    <a:lnTo>
                      <a:pt x="5622" y="4"/>
                    </a:lnTo>
                    <a:lnTo>
                      <a:pt x="5447" y="4"/>
                    </a:lnTo>
                    <a:lnTo>
                      <a:pt x="5264" y="5"/>
                    </a:lnTo>
                    <a:lnTo>
                      <a:pt x="5075" y="5"/>
                    </a:lnTo>
                    <a:lnTo>
                      <a:pt x="4880" y="5"/>
                    </a:lnTo>
                    <a:lnTo>
                      <a:pt x="4681" y="6"/>
                    </a:lnTo>
                    <a:lnTo>
                      <a:pt x="4478" y="6"/>
                    </a:lnTo>
                    <a:lnTo>
                      <a:pt x="4271" y="6"/>
                    </a:lnTo>
                    <a:lnTo>
                      <a:pt x="4063" y="6"/>
                    </a:lnTo>
                    <a:lnTo>
                      <a:pt x="3853" y="6"/>
                    </a:lnTo>
                    <a:lnTo>
                      <a:pt x="3643" y="6"/>
                    </a:lnTo>
                    <a:lnTo>
                      <a:pt x="3640" y="6"/>
                    </a:lnTo>
                    <a:lnTo>
                      <a:pt x="3430" y="6"/>
                    </a:lnTo>
                    <a:lnTo>
                      <a:pt x="3220" y="6"/>
                    </a:lnTo>
                    <a:lnTo>
                      <a:pt x="3012" y="6"/>
                    </a:lnTo>
                    <a:lnTo>
                      <a:pt x="2805" y="6"/>
                    </a:lnTo>
                    <a:lnTo>
                      <a:pt x="2602" y="6"/>
                    </a:lnTo>
                    <a:lnTo>
                      <a:pt x="2403" y="5"/>
                    </a:lnTo>
                    <a:lnTo>
                      <a:pt x="2208" y="5"/>
                    </a:lnTo>
                    <a:lnTo>
                      <a:pt x="2019" y="5"/>
                    </a:lnTo>
                    <a:lnTo>
                      <a:pt x="1836" y="4"/>
                    </a:lnTo>
                    <a:lnTo>
                      <a:pt x="1660" y="4"/>
                    </a:lnTo>
                    <a:lnTo>
                      <a:pt x="1493" y="3"/>
                    </a:lnTo>
                    <a:lnTo>
                      <a:pt x="1335" y="3"/>
                    </a:lnTo>
                    <a:lnTo>
                      <a:pt x="1186" y="2"/>
                    </a:lnTo>
                    <a:lnTo>
                      <a:pt x="1049" y="2"/>
                    </a:lnTo>
                    <a:lnTo>
                      <a:pt x="923" y="1"/>
                    </a:lnTo>
                    <a:lnTo>
                      <a:pt x="808" y="0"/>
                    </a:lnTo>
                    <a:lnTo>
                      <a:pt x="343" y="0"/>
                    </a:lnTo>
                    <a:lnTo>
                      <a:pt x="311" y="3"/>
                    </a:lnTo>
                    <a:lnTo>
                      <a:pt x="281" y="6"/>
                    </a:lnTo>
                    <a:lnTo>
                      <a:pt x="250" y="12"/>
                    </a:lnTo>
                    <a:lnTo>
                      <a:pt x="220" y="17"/>
                    </a:lnTo>
                    <a:lnTo>
                      <a:pt x="193" y="23"/>
                    </a:lnTo>
                    <a:lnTo>
                      <a:pt x="165" y="31"/>
                    </a:lnTo>
                    <a:lnTo>
                      <a:pt x="140" y="40"/>
                    </a:lnTo>
                    <a:lnTo>
                      <a:pt x="115" y="52"/>
                    </a:lnTo>
                    <a:lnTo>
                      <a:pt x="104" y="58"/>
                    </a:lnTo>
                    <a:lnTo>
                      <a:pt x="93" y="65"/>
                    </a:lnTo>
                    <a:lnTo>
                      <a:pt x="83" y="72"/>
                    </a:lnTo>
                    <a:lnTo>
                      <a:pt x="72" y="80"/>
                    </a:lnTo>
                    <a:lnTo>
                      <a:pt x="64" y="88"/>
                    </a:lnTo>
                    <a:lnTo>
                      <a:pt x="54" y="97"/>
                    </a:lnTo>
                    <a:lnTo>
                      <a:pt x="46" y="106"/>
                    </a:lnTo>
                    <a:lnTo>
                      <a:pt x="38" y="116"/>
                    </a:lnTo>
                    <a:lnTo>
                      <a:pt x="31" y="127"/>
                    </a:lnTo>
                    <a:lnTo>
                      <a:pt x="24" y="138"/>
                    </a:lnTo>
                    <a:lnTo>
                      <a:pt x="19" y="150"/>
                    </a:lnTo>
                    <a:lnTo>
                      <a:pt x="14" y="162"/>
                    </a:lnTo>
                    <a:lnTo>
                      <a:pt x="10" y="176"/>
                    </a:lnTo>
                    <a:lnTo>
                      <a:pt x="5" y="190"/>
                    </a:lnTo>
                    <a:lnTo>
                      <a:pt x="2" y="205"/>
                    </a:lnTo>
                    <a:lnTo>
                      <a:pt x="0" y="221"/>
                    </a:lnTo>
                    <a:lnTo>
                      <a:pt x="0" y="495"/>
                    </a:lnTo>
                    <a:lnTo>
                      <a:pt x="2" y="737"/>
                    </a:lnTo>
                    <a:lnTo>
                      <a:pt x="4" y="972"/>
                    </a:lnTo>
                    <a:lnTo>
                      <a:pt x="5" y="1203"/>
                    </a:lnTo>
                    <a:lnTo>
                      <a:pt x="6" y="1428"/>
                    </a:lnTo>
                    <a:lnTo>
                      <a:pt x="8" y="1648"/>
                    </a:lnTo>
                    <a:lnTo>
                      <a:pt x="10" y="1865"/>
                    </a:lnTo>
                    <a:lnTo>
                      <a:pt x="10" y="2079"/>
                    </a:lnTo>
                    <a:lnTo>
                      <a:pt x="11" y="2293"/>
                    </a:lnTo>
                    <a:lnTo>
                      <a:pt x="12" y="2504"/>
                    </a:lnTo>
                    <a:lnTo>
                      <a:pt x="12" y="2715"/>
                    </a:lnTo>
                    <a:lnTo>
                      <a:pt x="12" y="2926"/>
                    </a:lnTo>
                    <a:lnTo>
                      <a:pt x="13" y="3139"/>
                    </a:lnTo>
                    <a:lnTo>
                      <a:pt x="13" y="3352"/>
                    </a:lnTo>
                    <a:lnTo>
                      <a:pt x="12" y="3569"/>
                    </a:lnTo>
                    <a:lnTo>
                      <a:pt x="12" y="3788"/>
                    </a:lnTo>
                    <a:lnTo>
                      <a:pt x="12" y="4012"/>
                    </a:lnTo>
                    <a:lnTo>
                      <a:pt x="1718" y="4012"/>
                    </a:lnTo>
                    <a:lnTo>
                      <a:pt x="1718" y="331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7" name="Freeform 49"/>
              <p:cNvSpPr>
                <a:spLocks/>
              </p:cNvSpPr>
              <p:nvPr userDrawn="1"/>
            </p:nvSpPr>
            <p:spPr bwMode="auto">
              <a:xfrm>
                <a:off x="7263631" y="477633"/>
                <a:ext cx="522283" cy="435982"/>
              </a:xfrm>
              <a:custGeom>
                <a:avLst/>
                <a:gdLst>
                  <a:gd name="T0" fmla="*/ 262684 w 7279"/>
                  <a:gd name="T1" fmla="*/ 53330 h 6066"/>
                  <a:gd name="T2" fmla="*/ 131521 w 7279"/>
                  <a:gd name="T3" fmla="*/ 157258 h 6066"/>
                  <a:gd name="T4" fmla="*/ 359 w 7279"/>
                  <a:gd name="T5" fmla="*/ 166386 h 6066"/>
                  <a:gd name="T6" fmla="*/ 287 w 7279"/>
                  <a:gd name="T7" fmla="*/ 180904 h 6066"/>
                  <a:gd name="T8" fmla="*/ 215 w 7279"/>
                  <a:gd name="T9" fmla="*/ 195998 h 6066"/>
                  <a:gd name="T10" fmla="*/ 144 w 7279"/>
                  <a:gd name="T11" fmla="*/ 211091 h 6066"/>
                  <a:gd name="T12" fmla="*/ 72 w 7279"/>
                  <a:gd name="T13" fmla="*/ 225969 h 6066"/>
                  <a:gd name="T14" fmla="*/ 0 w 7279"/>
                  <a:gd name="T15" fmla="*/ 238690 h 6066"/>
                  <a:gd name="T16" fmla="*/ 287 w 7279"/>
                  <a:gd name="T17" fmla="*/ 248465 h 6066"/>
                  <a:gd name="T18" fmla="*/ 1292 w 7279"/>
                  <a:gd name="T19" fmla="*/ 258527 h 6066"/>
                  <a:gd name="T20" fmla="*/ 3372 w 7279"/>
                  <a:gd name="T21" fmla="*/ 268877 h 6066"/>
                  <a:gd name="T22" fmla="*/ 6960 w 7279"/>
                  <a:gd name="T23" fmla="*/ 279371 h 6066"/>
                  <a:gd name="T24" fmla="*/ 12341 w 7279"/>
                  <a:gd name="T25" fmla="*/ 290223 h 6066"/>
                  <a:gd name="T26" fmla="*/ 20019 w 7279"/>
                  <a:gd name="T27" fmla="*/ 301364 h 6066"/>
                  <a:gd name="T28" fmla="*/ 30351 w 7279"/>
                  <a:gd name="T29" fmla="*/ 312792 h 6066"/>
                  <a:gd name="T30" fmla="*/ 43769 w 7279"/>
                  <a:gd name="T31" fmla="*/ 324507 h 6066"/>
                  <a:gd name="T32" fmla="*/ 60630 w 7279"/>
                  <a:gd name="T33" fmla="*/ 336510 h 6066"/>
                  <a:gd name="T34" fmla="*/ 81367 w 7279"/>
                  <a:gd name="T35" fmla="*/ 348872 h 6066"/>
                  <a:gd name="T36" fmla="*/ 109781 w 7279"/>
                  <a:gd name="T37" fmla="*/ 363534 h 6066"/>
                  <a:gd name="T38" fmla="*/ 149459 w 7279"/>
                  <a:gd name="T39" fmla="*/ 382940 h 6066"/>
                  <a:gd name="T40" fmla="*/ 192367 w 7279"/>
                  <a:gd name="T41" fmla="*/ 403567 h 6066"/>
                  <a:gd name="T42" fmla="*/ 230468 w 7279"/>
                  <a:gd name="T43" fmla="*/ 421607 h 6066"/>
                  <a:gd name="T44" fmla="*/ 255581 w 7279"/>
                  <a:gd name="T45" fmla="*/ 433395 h 6066"/>
                  <a:gd name="T46" fmla="*/ 261106 w 7279"/>
                  <a:gd name="T47" fmla="*/ 435982 h 6066"/>
                  <a:gd name="T48" fmla="*/ 261249 w 7279"/>
                  <a:gd name="T49" fmla="*/ 435982 h 6066"/>
                  <a:gd name="T50" fmla="*/ 273088 w 7279"/>
                  <a:gd name="T51" fmla="*/ 430448 h 6066"/>
                  <a:gd name="T52" fmla="*/ 303439 w 7279"/>
                  <a:gd name="T53" fmla="*/ 416073 h 6066"/>
                  <a:gd name="T54" fmla="*/ 344051 w 7279"/>
                  <a:gd name="T55" fmla="*/ 396811 h 6066"/>
                  <a:gd name="T56" fmla="*/ 386815 w 7279"/>
                  <a:gd name="T57" fmla="*/ 376184 h 6066"/>
                  <a:gd name="T58" fmla="*/ 423624 w 7279"/>
                  <a:gd name="T59" fmla="*/ 357928 h 6066"/>
                  <a:gd name="T60" fmla="*/ 448307 w 7279"/>
                  <a:gd name="T61" fmla="*/ 344775 h 6066"/>
                  <a:gd name="T62" fmla="*/ 467680 w 7279"/>
                  <a:gd name="T63" fmla="*/ 332485 h 6066"/>
                  <a:gd name="T64" fmla="*/ 483393 w 7279"/>
                  <a:gd name="T65" fmla="*/ 320554 h 6066"/>
                  <a:gd name="T66" fmla="*/ 495663 w 7279"/>
                  <a:gd name="T67" fmla="*/ 308982 h 6066"/>
                  <a:gd name="T68" fmla="*/ 505063 w 7279"/>
                  <a:gd name="T69" fmla="*/ 297626 h 6066"/>
                  <a:gd name="T70" fmla="*/ 512022 w 7279"/>
                  <a:gd name="T71" fmla="*/ 286630 h 6066"/>
                  <a:gd name="T72" fmla="*/ 516830 w 7279"/>
                  <a:gd name="T73" fmla="*/ 275849 h 6066"/>
                  <a:gd name="T74" fmla="*/ 519772 w 7279"/>
                  <a:gd name="T75" fmla="*/ 265355 h 6066"/>
                  <a:gd name="T76" fmla="*/ 521422 w 7279"/>
                  <a:gd name="T77" fmla="*/ 255078 h 6066"/>
                  <a:gd name="T78" fmla="*/ 522139 w 7279"/>
                  <a:gd name="T79" fmla="*/ 245159 h 6066"/>
                  <a:gd name="T80" fmla="*/ 522283 w 7279"/>
                  <a:gd name="T81" fmla="*/ 235528 h 6066"/>
                  <a:gd name="T82" fmla="*/ 521996 w 7279"/>
                  <a:gd name="T83" fmla="*/ 190032 h 6066"/>
                  <a:gd name="T84" fmla="*/ 521709 w 7279"/>
                  <a:gd name="T85" fmla="*/ 145112 h 6066"/>
                  <a:gd name="T86" fmla="*/ 521565 w 7279"/>
                  <a:gd name="T87" fmla="*/ 100766 h 6066"/>
                  <a:gd name="T88" fmla="*/ 521494 w 7279"/>
                  <a:gd name="T89" fmla="*/ 57139 h 6066"/>
                  <a:gd name="T90" fmla="*/ 521565 w 7279"/>
                  <a:gd name="T91" fmla="*/ 14159 h 606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7279" h="6066">
                    <a:moveTo>
                      <a:pt x="5491" y="0"/>
                    </a:moveTo>
                    <a:lnTo>
                      <a:pt x="5491" y="742"/>
                    </a:lnTo>
                    <a:lnTo>
                      <a:pt x="3661" y="742"/>
                    </a:lnTo>
                    <a:lnTo>
                      <a:pt x="3661" y="1485"/>
                    </a:lnTo>
                    <a:lnTo>
                      <a:pt x="1833" y="1485"/>
                    </a:lnTo>
                    <a:lnTo>
                      <a:pt x="1833" y="2188"/>
                    </a:lnTo>
                    <a:lnTo>
                      <a:pt x="5" y="2188"/>
                    </a:lnTo>
                    <a:lnTo>
                      <a:pt x="5" y="2250"/>
                    </a:lnTo>
                    <a:lnTo>
                      <a:pt x="5" y="2315"/>
                    </a:lnTo>
                    <a:lnTo>
                      <a:pt x="5" y="2381"/>
                    </a:lnTo>
                    <a:lnTo>
                      <a:pt x="4" y="2449"/>
                    </a:lnTo>
                    <a:lnTo>
                      <a:pt x="4" y="2517"/>
                    </a:lnTo>
                    <a:lnTo>
                      <a:pt x="4" y="2586"/>
                    </a:lnTo>
                    <a:lnTo>
                      <a:pt x="3" y="2656"/>
                    </a:lnTo>
                    <a:lnTo>
                      <a:pt x="3" y="2727"/>
                    </a:lnTo>
                    <a:lnTo>
                      <a:pt x="3" y="2797"/>
                    </a:lnTo>
                    <a:lnTo>
                      <a:pt x="2" y="2867"/>
                    </a:lnTo>
                    <a:lnTo>
                      <a:pt x="2" y="2937"/>
                    </a:lnTo>
                    <a:lnTo>
                      <a:pt x="2" y="3007"/>
                    </a:lnTo>
                    <a:lnTo>
                      <a:pt x="1" y="3076"/>
                    </a:lnTo>
                    <a:lnTo>
                      <a:pt x="1" y="3144"/>
                    </a:lnTo>
                    <a:lnTo>
                      <a:pt x="1" y="3211"/>
                    </a:lnTo>
                    <a:lnTo>
                      <a:pt x="0" y="3277"/>
                    </a:lnTo>
                    <a:lnTo>
                      <a:pt x="0" y="3321"/>
                    </a:lnTo>
                    <a:lnTo>
                      <a:pt x="1" y="3366"/>
                    </a:lnTo>
                    <a:lnTo>
                      <a:pt x="2" y="3411"/>
                    </a:lnTo>
                    <a:lnTo>
                      <a:pt x="4" y="3457"/>
                    </a:lnTo>
                    <a:lnTo>
                      <a:pt x="8" y="3504"/>
                    </a:lnTo>
                    <a:lnTo>
                      <a:pt x="12" y="3549"/>
                    </a:lnTo>
                    <a:lnTo>
                      <a:pt x="18" y="3597"/>
                    </a:lnTo>
                    <a:lnTo>
                      <a:pt x="26" y="3644"/>
                    </a:lnTo>
                    <a:lnTo>
                      <a:pt x="35" y="3692"/>
                    </a:lnTo>
                    <a:lnTo>
                      <a:pt x="47" y="3741"/>
                    </a:lnTo>
                    <a:lnTo>
                      <a:pt x="60" y="3788"/>
                    </a:lnTo>
                    <a:lnTo>
                      <a:pt x="77" y="3838"/>
                    </a:lnTo>
                    <a:lnTo>
                      <a:pt x="97" y="3887"/>
                    </a:lnTo>
                    <a:lnTo>
                      <a:pt x="118" y="3937"/>
                    </a:lnTo>
                    <a:lnTo>
                      <a:pt x="143" y="3988"/>
                    </a:lnTo>
                    <a:lnTo>
                      <a:pt x="172" y="4038"/>
                    </a:lnTo>
                    <a:lnTo>
                      <a:pt x="204" y="4090"/>
                    </a:lnTo>
                    <a:lnTo>
                      <a:pt x="240" y="4141"/>
                    </a:lnTo>
                    <a:lnTo>
                      <a:pt x="279" y="4193"/>
                    </a:lnTo>
                    <a:lnTo>
                      <a:pt x="322" y="4246"/>
                    </a:lnTo>
                    <a:lnTo>
                      <a:pt x="371" y="4299"/>
                    </a:lnTo>
                    <a:lnTo>
                      <a:pt x="423" y="4352"/>
                    </a:lnTo>
                    <a:lnTo>
                      <a:pt x="480" y="4406"/>
                    </a:lnTo>
                    <a:lnTo>
                      <a:pt x="542" y="4460"/>
                    </a:lnTo>
                    <a:lnTo>
                      <a:pt x="610" y="4515"/>
                    </a:lnTo>
                    <a:lnTo>
                      <a:pt x="682" y="4571"/>
                    </a:lnTo>
                    <a:lnTo>
                      <a:pt x="761" y="4626"/>
                    </a:lnTo>
                    <a:lnTo>
                      <a:pt x="845" y="4682"/>
                    </a:lnTo>
                    <a:lnTo>
                      <a:pt x="934" y="4739"/>
                    </a:lnTo>
                    <a:lnTo>
                      <a:pt x="1031" y="4797"/>
                    </a:lnTo>
                    <a:lnTo>
                      <a:pt x="1134" y="4854"/>
                    </a:lnTo>
                    <a:lnTo>
                      <a:pt x="1243" y="4912"/>
                    </a:lnTo>
                    <a:lnTo>
                      <a:pt x="1375" y="4980"/>
                    </a:lnTo>
                    <a:lnTo>
                      <a:pt x="1530" y="5058"/>
                    </a:lnTo>
                    <a:lnTo>
                      <a:pt x="1702" y="5144"/>
                    </a:lnTo>
                    <a:lnTo>
                      <a:pt x="1888" y="5234"/>
                    </a:lnTo>
                    <a:lnTo>
                      <a:pt x="2083" y="5328"/>
                    </a:lnTo>
                    <a:lnTo>
                      <a:pt x="2283" y="5425"/>
                    </a:lnTo>
                    <a:lnTo>
                      <a:pt x="2483" y="5521"/>
                    </a:lnTo>
                    <a:lnTo>
                      <a:pt x="2681" y="5615"/>
                    </a:lnTo>
                    <a:lnTo>
                      <a:pt x="2871" y="5705"/>
                    </a:lnTo>
                    <a:lnTo>
                      <a:pt x="3050" y="5789"/>
                    </a:lnTo>
                    <a:lnTo>
                      <a:pt x="3212" y="5866"/>
                    </a:lnTo>
                    <a:lnTo>
                      <a:pt x="3354" y="5932"/>
                    </a:lnTo>
                    <a:lnTo>
                      <a:pt x="3472" y="5989"/>
                    </a:lnTo>
                    <a:lnTo>
                      <a:pt x="3562" y="6030"/>
                    </a:lnTo>
                    <a:lnTo>
                      <a:pt x="3618" y="6057"/>
                    </a:lnTo>
                    <a:lnTo>
                      <a:pt x="3638" y="6066"/>
                    </a:lnTo>
                    <a:lnTo>
                      <a:pt x="3639" y="6066"/>
                    </a:lnTo>
                    <a:lnTo>
                      <a:pt x="3639" y="6065"/>
                    </a:lnTo>
                    <a:lnTo>
                      <a:pt x="3640" y="6066"/>
                    </a:lnTo>
                    <a:lnTo>
                      <a:pt x="3641" y="6066"/>
                    </a:lnTo>
                    <a:lnTo>
                      <a:pt x="3660" y="6057"/>
                    </a:lnTo>
                    <a:lnTo>
                      <a:pt x="3717" y="6030"/>
                    </a:lnTo>
                    <a:lnTo>
                      <a:pt x="3806" y="5989"/>
                    </a:lnTo>
                    <a:lnTo>
                      <a:pt x="3925" y="5932"/>
                    </a:lnTo>
                    <a:lnTo>
                      <a:pt x="4067" y="5866"/>
                    </a:lnTo>
                    <a:lnTo>
                      <a:pt x="4229" y="5789"/>
                    </a:lnTo>
                    <a:lnTo>
                      <a:pt x="4407" y="5705"/>
                    </a:lnTo>
                    <a:lnTo>
                      <a:pt x="4598" y="5615"/>
                    </a:lnTo>
                    <a:lnTo>
                      <a:pt x="4795" y="5521"/>
                    </a:lnTo>
                    <a:lnTo>
                      <a:pt x="4996" y="5425"/>
                    </a:lnTo>
                    <a:lnTo>
                      <a:pt x="5196" y="5328"/>
                    </a:lnTo>
                    <a:lnTo>
                      <a:pt x="5391" y="5234"/>
                    </a:lnTo>
                    <a:lnTo>
                      <a:pt x="5577" y="5144"/>
                    </a:lnTo>
                    <a:lnTo>
                      <a:pt x="5749" y="5058"/>
                    </a:lnTo>
                    <a:lnTo>
                      <a:pt x="5904" y="4980"/>
                    </a:lnTo>
                    <a:lnTo>
                      <a:pt x="6036" y="4912"/>
                    </a:lnTo>
                    <a:lnTo>
                      <a:pt x="6145" y="4854"/>
                    </a:lnTo>
                    <a:lnTo>
                      <a:pt x="6248" y="4797"/>
                    </a:lnTo>
                    <a:lnTo>
                      <a:pt x="6345" y="4739"/>
                    </a:lnTo>
                    <a:lnTo>
                      <a:pt x="6435" y="4682"/>
                    </a:lnTo>
                    <a:lnTo>
                      <a:pt x="6518" y="4626"/>
                    </a:lnTo>
                    <a:lnTo>
                      <a:pt x="6597" y="4571"/>
                    </a:lnTo>
                    <a:lnTo>
                      <a:pt x="6669" y="4515"/>
                    </a:lnTo>
                    <a:lnTo>
                      <a:pt x="6737" y="4460"/>
                    </a:lnTo>
                    <a:lnTo>
                      <a:pt x="6799" y="4406"/>
                    </a:lnTo>
                    <a:lnTo>
                      <a:pt x="6856" y="4352"/>
                    </a:lnTo>
                    <a:lnTo>
                      <a:pt x="6908" y="4299"/>
                    </a:lnTo>
                    <a:lnTo>
                      <a:pt x="6957" y="4246"/>
                    </a:lnTo>
                    <a:lnTo>
                      <a:pt x="7000" y="4193"/>
                    </a:lnTo>
                    <a:lnTo>
                      <a:pt x="7039" y="4141"/>
                    </a:lnTo>
                    <a:lnTo>
                      <a:pt x="7075" y="4090"/>
                    </a:lnTo>
                    <a:lnTo>
                      <a:pt x="7107" y="4038"/>
                    </a:lnTo>
                    <a:lnTo>
                      <a:pt x="7136" y="3988"/>
                    </a:lnTo>
                    <a:lnTo>
                      <a:pt x="7161" y="3937"/>
                    </a:lnTo>
                    <a:lnTo>
                      <a:pt x="7182" y="3887"/>
                    </a:lnTo>
                    <a:lnTo>
                      <a:pt x="7203" y="3838"/>
                    </a:lnTo>
                    <a:lnTo>
                      <a:pt x="7219" y="3788"/>
                    </a:lnTo>
                    <a:lnTo>
                      <a:pt x="7232" y="3741"/>
                    </a:lnTo>
                    <a:lnTo>
                      <a:pt x="7244" y="3692"/>
                    </a:lnTo>
                    <a:lnTo>
                      <a:pt x="7253" y="3644"/>
                    </a:lnTo>
                    <a:lnTo>
                      <a:pt x="7261" y="3597"/>
                    </a:lnTo>
                    <a:lnTo>
                      <a:pt x="7267" y="3549"/>
                    </a:lnTo>
                    <a:lnTo>
                      <a:pt x="7271" y="3504"/>
                    </a:lnTo>
                    <a:lnTo>
                      <a:pt x="7275" y="3457"/>
                    </a:lnTo>
                    <a:lnTo>
                      <a:pt x="7277" y="3411"/>
                    </a:lnTo>
                    <a:lnTo>
                      <a:pt x="7278" y="3366"/>
                    </a:lnTo>
                    <a:lnTo>
                      <a:pt x="7279" y="3321"/>
                    </a:lnTo>
                    <a:lnTo>
                      <a:pt x="7279" y="3277"/>
                    </a:lnTo>
                    <a:lnTo>
                      <a:pt x="7278" y="3064"/>
                    </a:lnTo>
                    <a:lnTo>
                      <a:pt x="7276" y="2854"/>
                    </a:lnTo>
                    <a:lnTo>
                      <a:pt x="7275" y="2644"/>
                    </a:lnTo>
                    <a:lnTo>
                      <a:pt x="7274" y="2435"/>
                    </a:lnTo>
                    <a:lnTo>
                      <a:pt x="7273" y="2227"/>
                    </a:lnTo>
                    <a:lnTo>
                      <a:pt x="7271" y="2019"/>
                    </a:lnTo>
                    <a:lnTo>
                      <a:pt x="7270" y="1813"/>
                    </a:lnTo>
                    <a:lnTo>
                      <a:pt x="7270" y="1607"/>
                    </a:lnTo>
                    <a:lnTo>
                      <a:pt x="7269" y="1402"/>
                    </a:lnTo>
                    <a:lnTo>
                      <a:pt x="7269" y="1199"/>
                    </a:lnTo>
                    <a:lnTo>
                      <a:pt x="7269" y="997"/>
                    </a:lnTo>
                    <a:lnTo>
                      <a:pt x="7268" y="795"/>
                    </a:lnTo>
                    <a:lnTo>
                      <a:pt x="7268" y="594"/>
                    </a:lnTo>
                    <a:lnTo>
                      <a:pt x="7268" y="396"/>
                    </a:lnTo>
                    <a:lnTo>
                      <a:pt x="7269" y="197"/>
                    </a:lnTo>
                    <a:lnTo>
                      <a:pt x="7269" y="0"/>
                    </a:lnTo>
                    <a:lnTo>
                      <a:pt x="549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cxnSp>
        <p:nvCxnSpPr>
          <p:cNvPr id="79" name="Прямая соединительная линия 78"/>
          <p:cNvCxnSpPr/>
          <p:nvPr userDrawn="1"/>
        </p:nvCxnSpPr>
        <p:spPr>
          <a:xfrm>
            <a:off x="1957388" y="0"/>
            <a:ext cx="0" cy="10937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867839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Optima Cyr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Optima Cyr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Optima Cyr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Optima Cyr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rgbClr val="FF3300"/>
        </a:buClr>
        <a:buSzPct val="100000"/>
        <a:buFont typeface="Wingdings" pitchFamily="2" charset="2"/>
        <a:buChar char="§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>
          <a:solidFill>
            <a:schemeClr val="tx1"/>
          </a:solidFill>
          <a:latin typeface="+mn-lt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>
          <a:solidFill>
            <a:schemeClr val="tx1"/>
          </a:solidFill>
          <a:latin typeface="+mn-lt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5pPr>
      <a:lvl6pPr marL="2286000" indent="-228600" algn="l" rtl="0" fontAlgn="base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>
          <a:solidFill>
            <a:srgbClr val="FF0000"/>
          </a:solidFill>
          <a:latin typeface="+mn-lt"/>
        </a:defRPr>
      </a:lvl6pPr>
      <a:lvl7pPr marL="2743200" indent="-228600" algn="l" rtl="0" fontAlgn="base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>
          <a:solidFill>
            <a:srgbClr val="FF0000"/>
          </a:solidFill>
          <a:latin typeface="+mn-lt"/>
        </a:defRPr>
      </a:lvl7pPr>
      <a:lvl8pPr marL="3200400" indent="-228600" algn="l" rtl="0" fontAlgn="base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>
          <a:solidFill>
            <a:srgbClr val="FF0000"/>
          </a:solidFill>
          <a:latin typeface="+mn-lt"/>
        </a:defRPr>
      </a:lvl8pPr>
      <a:lvl9pPr marL="3657600" indent="-228600" algn="l" rtl="0" fontAlgn="base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>
          <a:solidFill>
            <a:srgbClr val="FF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ED16A7-2529-4E4A-9038-AFB0E9D14B26}" type="datetime1">
              <a:rPr lang="ru-RU" b="1" smtClean="0"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07.11.2023</a:t>
            </a:fld>
            <a:endParaRPr lang="ru-RU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7811408-CC99-43AC-BC57-2DC36DCCC122}" type="slidenum">
              <a:rPr lang="ru-RU" altLang="ru-RU" b="1" smtClean="0"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b="1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5742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686" r:id="rId12"/>
    <p:sldLayoutId id="2147483687" r:id="rId13"/>
  </p:sldLayoutIdLst>
  <p:transition spd="slow">
    <p:wipe dir="d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AA44C6-7FDB-4EEE-AE6B-2292B4B9168E}" type="datetime1">
              <a:rPr lang="ru-RU" b="1">
                <a:latin typeface="Arial" panose="020B060402020202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07.11.2023</a:t>
            </a:fld>
            <a:endParaRPr lang="ru-RU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A709542-7E3B-4814-B3B4-E05FF6ECE509}" type="slidenum">
              <a:rPr lang="ru-RU" altLang="ru-RU" b="1">
                <a:latin typeface="Arial" panose="020B060402020202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645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  <p:sldLayoutId id="2147483753" r:id="rId13"/>
  </p:sldLayoutIdLst>
  <p:transition spd="slow">
    <p:wipe dir="d"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jpe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13" Type="http://schemas.microsoft.com/office/2007/relationships/diagramDrawing" Target="../diagrams/drawing5.xml"/><Relationship Id="rId3" Type="http://schemas.openxmlformats.org/officeDocument/2006/relationships/image" Target="../media/image8.png"/><Relationship Id="rId7" Type="http://schemas.openxmlformats.org/officeDocument/2006/relationships/diagramColors" Target="../diagrams/colors4.xml"/><Relationship Id="rId12" Type="http://schemas.openxmlformats.org/officeDocument/2006/relationships/diagramColors" Target="../diagrams/colors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diagramQuickStyle" Target="../diagrams/quickStyle4.xml"/><Relationship Id="rId11" Type="http://schemas.openxmlformats.org/officeDocument/2006/relationships/diagramQuickStyle" Target="../diagrams/quickStyle5.xml"/><Relationship Id="rId5" Type="http://schemas.openxmlformats.org/officeDocument/2006/relationships/diagramLayout" Target="../diagrams/layout4.xml"/><Relationship Id="rId10" Type="http://schemas.openxmlformats.org/officeDocument/2006/relationships/diagramLayout" Target="../diagrams/layout5.xml"/><Relationship Id="rId4" Type="http://schemas.openxmlformats.org/officeDocument/2006/relationships/diagramData" Target="../diagrams/data4.xml"/><Relationship Id="rId9" Type="http://schemas.openxmlformats.org/officeDocument/2006/relationships/diagramData" Target="../diagrams/data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6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6.xml"/><Relationship Id="rId3" Type="http://schemas.openxmlformats.org/officeDocument/2006/relationships/image" Target="../media/image48.jpeg"/><Relationship Id="rId7" Type="http://schemas.openxmlformats.org/officeDocument/2006/relationships/diagramQuickStyle" Target="../diagrams/quickStyle6.xml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3.xml"/><Relationship Id="rId6" Type="http://schemas.openxmlformats.org/officeDocument/2006/relationships/diagramLayout" Target="../diagrams/layout6.xml"/><Relationship Id="rId5" Type="http://schemas.openxmlformats.org/officeDocument/2006/relationships/diagramData" Target="../diagrams/data6.xml"/><Relationship Id="rId4" Type="http://schemas.openxmlformats.org/officeDocument/2006/relationships/image" Target="../media/image49.png"/><Relationship Id="rId9" Type="http://schemas.microsoft.com/office/2007/relationships/diagramDrawing" Target="../diagrams/drawing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10" Type="http://schemas.openxmlformats.org/officeDocument/2006/relationships/chart" Target="../charts/chart1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1"/>
          <p:cNvSpPr>
            <a:spLocks noGrp="1" noChangeArrowheads="1"/>
          </p:cNvSpPr>
          <p:nvPr>
            <p:ph type="ctrTitle"/>
          </p:nvPr>
        </p:nvSpPr>
        <p:spPr>
          <a:xfrm>
            <a:off x="755576" y="2276872"/>
            <a:ext cx="7560840" cy="1008112"/>
          </a:xfrm>
          <a:effectLst>
            <a:outerShdw dist="17961" dir="2700000" algn="ctr" rotWithShape="0">
              <a:srgbClr val="F8F8F8">
                <a:alpha val="50000"/>
              </a:srgbClr>
            </a:outerShdw>
          </a:effectLst>
        </p:spPr>
        <p:txBody>
          <a:bodyPr>
            <a:no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О технологическом обучении в условиях учреждения дополнительного образования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8198" name="Рисунок 3"/>
          <p:cNvPicPr>
            <a:picLocks noChangeAspect="1"/>
          </p:cNvPicPr>
          <p:nvPr/>
        </p:nvPicPr>
        <p:blipFill>
          <a:blip r:embed="rId2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524"/>
            <a:ext cx="9180513" cy="209833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1763688" y="670697"/>
            <a:ext cx="7235974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ru-RU" sz="1600" kern="0" dirty="0" smtClean="0">
                <a:solidFill>
                  <a:prstClr val="white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Муниципальное бюджетное учреждение дополнительного образования «Центр технического творчества и профессионального обучения»</a:t>
            </a:r>
            <a:endParaRPr lang="en-US" sz="1600" kern="0" dirty="0" smtClean="0">
              <a:solidFill>
                <a:prstClr val="white"/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2121" y="343925"/>
            <a:ext cx="1512168" cy="13355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8" name="Picture 4" descr="https://sun9-8.userapi.com/impg/f_7F3oNHGwrHlqlbcBBBCVIdGj26WjHrl3I-zA/moM00em4Rww.jpg?size=2148x1154&amp;quality=95&amp;sign=9c9c74047ce91a55e2e82b594e1f4a75&amp;type=albu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573016"/>
            <a:ext cx="4289030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2198267" y="602302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Сумароков Вадим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Климентьевич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,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директор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888242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3"/>
          <p:cNvPicPr>
            <a:picLocks noChangeAspect="1"/>
          </p:cNvPicPr>
          <p:nvPr/>
        </p:nvPicPr>
        <p:blipFill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038" y="0"/>
            <a:ext cx="9182101" cy="2060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484612" y="35372"/>
            <a:ext cx="8316094" cy="2025476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ru-RU" sz="2400" kern="0" dirty="0" smtClean="0">
                <a:solidFill>
                  <a:prstClr val="white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Сотрудничество с профессиональными образовательными организациями и организациями высшего образования, градообразующими предприятиями</a:t>
            </a:r>
            <a:endParaRPr lang="en-US" sz="2400" kern="0" dirty="0">
              <a:solidFill>
                <a:prstClr val="white"/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="" xmlns:p14="http://schemas.microsoft.com/office/powerpoint/2010/main" val="2526463369"/>
              </p:ext>
            </p:extLst>
          </p:nvPr>
        </p:nvGraphicFramePr>
        <p:xfrm>
          <a:off x="179512" y="2276872"/>
          <a:ext cx="410445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1" name="Схема 10"/>
          <p:cNvGraphicFramePr/>
          <p:nvPr>
            <p:extLst>
              <p:ext uri="{D42A27DB-BD31-4B8C-83A1-F6EECF244321}">
                <p14:modId xmlns="" xmlns:p14="http://schemas.microsoft.com/office/powerpoint/2010/main" val="1519727409"/>
              </p:ext>
            </p:extLst>
          </p:nvPr>
        </p:nvGraphicFramePr>
        <p:xfrm>
          <a:off x="4427983" y="2348880"/>
          <a:ext cx="4536505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="" xmlns:p14="http://schemas.microsoft.com/office/powerpoint/2010/main" val="135731812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3"/>
          <p:cNvPicPr>
            <a:picLocks noChangeAspect="1"/>
          </p:cNvPicPr>
          <p:nvPr/>
        </p:nvPicPr>
        <p:blipFill>
          <a:blip r:embed="rId2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038" y="0"/>
            <a:ext cx="9182101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1043608" y="179388"/>
            <a:ext cx="7245350" cy="9144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ru-RU" sz="2400" kern="0" dirty="0">
                <a:solidFill>
                  <a:prstClr val="white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Повышение качества образования и его доступности для обучающихся</a:t>
            </a:r>
            <a:endParaRPr lang="en-US" sz="2400" kern="0" dirty="0">
              <a:solidFill>
                <a:prstClr val="white"/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660977098"/>
              </p:ext>
            </p:extLst>
          </p:nvPr>
        </p:nvGraphicFramePr>
        <p:xfrm>
          <a:off x="251520" y="1386262"/>
          <a:ext cx="5544616" cy="18267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61531">
                  <a:extLst>
                    <a:ext uri="{9D8B030D-6E8A-4147-A177-3AD203B41FA5}">
                      <a16:colId xmlns:a16="http://schemas.microsoft.com/office/drawing/2014/main" xmlns="" val="1487619544"/>
                    </a:ext>
                  </a:extLst>
                </a:gridCol>
                <a:gridCol w="4083085">
                  <a:extLst>
                    <a:ext uri="{9D8B030D-6E8A-4147-A177-3AD203B41FA5}">
                      <a16:colId xmlns:a16="http://schemas.microsoft.com/office/drawing/2014/main" xmlns="" val="4032244070"/>
                    </a:ext>
                  </a:extLst>
                </a:gridCol>
              </a:tblGrid>
              <a:tr h="6906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ru-RU" sz="1400" dirty="0">
                          <a:effectLst/>
                          <a:latin typeface="Arial Black" pitchFamily="34" charset="0"/>
                        </a:rPr>
                        <a:t>Учебный год</a:t>
                      </a:r>
                      <a:endParaRPr lang="ru-RU" sz="1100" dirty="0">
                        <a:effectLst/>
                        <a:latin typeface="Arial Black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ru-RU" sz="1400" dirty="0">
                          <a:effectLst/>
                          <a:latin typeface="Arial Black" pitchFamily="34" charset="0"/>
                        </a:rPr>
                        <a:t>Число обучающихся МБУ ДО «ЦТТ и ПО»</a:t>
                      </a:r>
                      <a:endParaRPr lang="ru-RU" sz="1100" dirty="0">
                        <a:effectLst/>
                        <a:latin typeface="Arial Black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479395288"/>
                  </a:ext>
                </a:extLst>
              </a:tr>
              <a:tr h="3787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ru-RU" sz="1400">
                          <a:effectLst/>
                          <a:latin typeface="Arial Black" pitchFamily="34" charset="0"/>
                        </a:rPr>
                        <a:t>2021/22</a:t>
                      </a:r>
                      <a:endParaRPr lang="ru-RU" sz="1100">
                        <a:effectLst/>
                        <a:latin typeface="Arial Black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ru-RU" sz="1400" dirty="0">
                          <a:effectLst/>
                          <a:latin typeface="Arial Black" pitchFamily="34" charset="0"/>
                        </a:rPr>
                        <a:t>785</a:t>
                      </a:r>
                      <a:endParaRPr lang="ru-RU" sz="1100" dirty="0">
                        <a:effectLst/>
                        <a:latin typeface="Arial Black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426348442"/>
                  </a:ext>
                </a:extLst>
              </a:tr>
              <a:tr h="3787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ru-RU" sz="1400">
                          <a:effectLst/>
                          <a:latin typeface="Arial Black" pitchFamily="34" charset="0"/>
                        </a:rPr>
                        <a:t>2022/23</a:t>
                      </a:r>
                      <a:endParaRPr lang="ru-RU" sz="1100">
                        <a:effectLst/>
                        <a:latin typeface="Arial Black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ru-RU" sz="1400">
                          <a:effectLst/>
                          <a:latin typeface="Arial Black" pitchFamily="34" charset="0"/>
                        </a:rPr>
                        <a:t>1220</a:t>
                      </a:r>
                      <a:endParaRPr lang="ru-RU" sz="1100">
                        <a:effectLst/>
                        <a:latin typeface="Arial Black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885836881"/>
                  </a:ext>
                </a:extLst>
              </a:tr>
              <a:tr h="3787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ru-RU" sz="1400">
                          <a:effectLst/>
                          <a:latin typeface="Arial Black" pitchFamily="34" charset="0"/>
                        </a:rPr>
                        <a:t>2023/24</a:t>
                      </a:r>
                      <a:endParaRPr lang="ru-RU" sz="1100">
                        <a:effectLst/>
                        <a:latin typeface="Arial Black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810260" algn="l"/>
                        </a:tabLst>
                      </a:pPr>
                      <a:r>
                        <a:rPr lang="ru-RU" sz="1400" dirty="0">
                          <a:effectLst/>
                          <a:latin typeface="Arial Black" pitchFamily="34" charset="0"/>
                        </a:rPr>
                        <a:t>1610</a:t>
                      </a:r>
                      <a:endParaRPr lang="ru-RU" sz="1100" dirty="0">
                        <a:effectLst/>
                        <a:latin typeface="Arial Black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800181161"/>
                  </a:ext>
                </a:extLst>
              </a:tr>
            </a:tbl>
          </a:graphicData>
        </a:graphic>
      </p:graphicFrame>
      <p:pic>
        <p:nvPicPr>
          <p:cNvPr id="6146" name="Picture 2" descr="https://sun9-70.userapi.com/impg/N1TTYBaysGZyQBjP5XmwCgja6EhuG7kXQqYT8w/q0lk5Olkp80.jpg?size=810x1080&amp;quality=96&amp;sign=769e870ca6bbb0953d72d4cd6ca7617b&amp;type=albu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180389" y="1412776"/>
            <a:ext cx="2056131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48" name="Picture 4" descr="https://sun9-7.userapi.com/impg/VIiakRp0LVpcEHWCxgQuDPq8caaNZMT0_qnavw/NHJVkvm7iqs.jpg?size=1156x867&amp;quality=96&amp;sign=91e83838b35d910dae38d7408c777f05&amp;type=albu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428046"/>
            <a:ext cx="2824639" cy="21184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grpSp>
        <p:nvGrpSpPr>
          <p:cNvPr id="8" name="Группа 7"/>
          <p:cNvGrpSpPr/>
          <p:nvPr/>
        </p:nvGrpSpPr>
        <p:grpSpPr>
          <a:xfrm>
            <a:off x="338438" y="3673642"/>
            <a:ext cx="4822525" cy="2884037"/>
            <a:chOff x="338438" y="3673642"/>
            <a:chExt cx="4822525" cy="2884037"/>
          </a:xfrm>
        </p:grpSpPr>
        <p:pic>
          <p:nvPicPr>
            <p:cNvPr id="6150" name="Picture 6" descr="https://sun9-64.userapi.com/impg/UWL2xPLAwf3n4DtRz_HtSI_-BJh4BgYlP6JKog/rA21yDYooUY.jpg?size=1280x853&amp;quality=96&amp;sign=65352f5a59abf4b1d620bc2e4a80217a&amp;type=album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438" y="3673642"/>
              <a:ext cx="4327746" cy="288403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  <p:pic>
          <p:nvPicPr>
            <p:cNvPr id="6152" name="Picture 8" descr="https://sun9-79.userapi.com/impg/A4jkAnIpAOu1wwEJ21L0rx9Bpa1fjYf7CO-ayw/e8p95lGONHE.jpg?size=607x1080&amp;quality=96&amp;sign=cdf47ab3d69ec1c28085312c89118887&amp;type=album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6296" y="3673642"/>
              <a:ext cx="1614667" cy="287288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</p:grpSp>
    </p:spTree>
    <p:extLst>
      <p:ext uri="{BB962C8B-B14F-4D97-AF65-F5344CB8AC3E}">
        <p14:creationId xmlns="" xmlns:p14="http://schemas.microsoft.com/office/powerpoint/2010/main" val="56547485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3"/>
          <p:cNvPicPr>
            <a:picLocks noChangeAspect="1"/>
          </p:cNvPicPr>
          <p:nvPr/>
        </p:nvPicPr>
        <p:blipFill>
          <a:blip r:embed="rId2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038" y="0"/>
            <a:ext cx="9182101" cy="234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1259632" y="89694"/>
            <a:ext cx="7245350" cy="2169492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ru-RU" sz="2400" kern="0" dirty="0" smtClean="0">
                <a:solidFill>
                  <a:prstClr val="white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Открытие профильных смен </a:t>
            </a:r>
            <a:r>
              <a:rPr lang="ru-RU" sz="2400" kern="0" dirty="0">
                <a:solidFill>
                  <a:prstClr val="white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совместно </a:t>
            </a:r>
            <a:r>
              <a:rPr lang="ru-RU" sz="2400" kern="0" dirty="0" smtClean="0">
                <a:solidFill>
                  <a:prstClr val="white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с АО «</a:t>
            </a:r>
            <a:r>
              <a:rPr lang="ru-RU" sz="2400" kern="0" dirty="0" err="1" smtClean="0">
                <a:solidFill>
                  <a:prstClr val="white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Стойленский</a:t>
            </a:r>
            <a:r>
              <a:rPr lang="ru-RU" sz="2400" kern="0" dirty="0" smtClean="0">
                <a:solidFill>
                  <a:prstClr val="white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 ГОК» </a:t>
            </a:r>
            <a:r>
              <a:rPr lang="ru-RU" sz="2400" kern="0" dirty="0">
                <a:solidFill>
                  <a:prstClr val="white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в структурном подразделении ДЗОЛ «Лесная </a:t>
            </a:r>
            <a:r>
              <a:rPr lang="ru-RU" sz="2400" kern="0" dirty="0" smtClean="0">
                <a:solidFill>
                  <a:prstClr val="white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поляна»</a:t>
            </a:r>
            <a:endParaRPr lang="en-US" sz="2400" kern="0" dirty="0">
              <a:solidFill>
                <a:prstClr val="white"/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Picture 10" descr="https://sun9-52.userapi.com/impg/wSpXQ65e6tSJaIEYW0x0aGiZXv-cG6HP7k1amw/7WN0BEjhjBg.jpg?size=1000x1000&amp;quality=96&amp;sign=1e3c0bf1f975da19dc732628bd718309&amp;type=albu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4539" y="2602194"/>
            <a:ext cx="3693094" cy="36930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s://sun9-67.userapi.com/impg/bJXt-GmLKeqNeKA0OKvBL2fKr9Ad0aYBTUyK7g/OXZn6mjOUbQ.jpg?size=604x340&amp;quality=96&amp;sign=46a8a69cbc56d1094c87e6d3e0829ad9&amp;c_uniq_tag=llD_rg29rBuqGcdVI85ivMdKDG2h20OFQnzsUBrUreQ&amp;type=albu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996952"/>
            <a:ext cx="4544221" cy="30862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="" xmlns:p14="http://schemas.microsoft.com/office/powerpoint/2010/main" val="320869814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038" y="0"/>
            <a:ext cx="9182101" cy="1556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251520" y="89694"/>
            <a:ext cx="8892480" cy="1323082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ru-RU" sz="2800" kern="0" dirty="0" smtClean="0">
                <a:solidFill>
                  <a:prstClr val="white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Муниципальные конкурсные мероприятия</a:t>
            </a:r>
            <a:endParaRPr lang="en-US" sz="2800" kern="0" dirty="0">
              <a:solidFill>
                <a:prstClr val="white"/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https://sun9-65.userapi.com/impg/x2EUweZWa7Z2cAn2BIihXabPvuZXh8L6FMyX6g/fTrWMV5FfLk.jpg?size=746x421&amp;quality=96&amp;sign=1bd70033ddb0aff30d4d8944f8f048ec&amp;type=albu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7760" y="1844824"/>
            <a:ext cx="3910129" cy="22066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/>
          <a:srcRect/>
          <a:stretch/>
        </p:blipFill>
        <p:spPr>
          <a:xfrm>
            <a:off x="4697760" y="4356995"/>
            <a:ext cx="4032448" cy="20162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="" xmlns:p14="http://schemas.microsoft.com/office/powerpoint/2010/main" val="1959140490"/>
              </p:ext>
            </p:extLst>
          </p:nvPr>
        </p:nvGraphicFramePr>
        <p:xfrm>
          <a:off x="395536" y="2132856"/>
          <a:ext cx="362406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="" xmlns:p14="http://schemas.microsoft.com/office/powerpoint/2010/main" val="312446948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1"/>
          <p:cNvSpPr>
            <a:spLocks noGrp="1" noChangeArrowheads="1"/>
          </p:cNvSpPr>
          <p:nvPr>
            <p:ph type="ctrTitle"/>
          </p:nvPr>
        </p:nvSpPr>
        <p:spPr>
          <a:xfrm>
            <a:off x="755576" y="2276872"/>
            <a:ext cx="7560840" cy="1008112"/>
          </a:xfrm>
          <a:effectLst>
            <a:outerShdw dist="17961" dir="2700000" algn="ctr" rotWithShape="0">
              <a:srgbClr val="F8F8F8">
                <a:alpha val="50000"/>
              </a:srgbClr>
            </a:outerShdw>
          </a:effectLst>
        </p:spPr>
        <p:txBody>
          <a:bodyPr>
            <a:no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О технологическом обучении в условиях учреждения дополнительного образования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8198" name="Рисунок 3"/>
          <p:cNvPicPr>
            <a:picLocks noChangeAspect="1"/>
          </p:cNvPicPr>
          <p:nvPr/>
        </p:nvPicPr>
        <p:blipFill>
          <a:blip r:embed="rId2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524"/>
            <a:ext cx="9180513" cy="209833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1763688" y="670697"/>
            <a:ext cx="7235974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ru-RU" sz="1600" kern="0" dirty="0" smtClean="0">
                <a:solidFill>
                  <a:prstClr val="white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Муниципальное бюджетное учреждение дополнительного образования «Центр технического творчества и профессионального обучения»</a:t>
            </a:r>
            <a:endParaRPr lang="en-US" sz="1600" kern="0" dirty="0" smtClean="0">
              <a:solidFill>
                <a:prstClr val="white"/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2121" y="343925"/>
            <a:ext cx="1512168" cy="13355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8" name="Picture 4" descr="https://sun9-8.userapi.com/impg/f_7F3oNHGwrHlqlbcBBBCVIdGj26WjHrl3I-zA/moM00em4Rww.jpg?size=2148x1154&amp;quality=95&amp;sign=9c9c74047ce91a55e2e82b594e1f4a75&amp;type=albu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573016"/>
            <a:ext cx="4289030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2198267" y="602302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Сумароков Вадим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Климентьевич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,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директор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888242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3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967" y="630897"/>
            <a:ext cx="4283033" cy="3304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Рисунок 3"/>
          <p:cNvPicPr>
            <a:picLocks noChangeAspect="1"/>
          </p:cNvPicPr>
          <p:nvPr/>
        </p:nvPicPr>
        <p:blipFill>
          <a:blip r:embed="rId2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94" y="2537176"/>
            <a:ext cx="9092106" cy="39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0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006401"/>
            <a:ext cx="6517312" cy="3810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07504" y="18864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Модель технического образования: 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«От детского сада до производства»</a:t>
            </a:r>
            <a:endParaRPr lang="ru-RU" sz="2800" dirty="0"/>
          </a:p>
        </p:txBody>
      </p:sp>
      <p:pic>
        <p:nvPicPr>
          <p:cNvPr id="2054" name="Picture 6" descr="https://sun9-29.userapi.com/impg/bJrlVywzO-GsMIq_fNKuyAQtH1Jb01v2FrysTA/cxUNFLXVp84.jpg?size=453x604&amp;quality=96&amp;sign=635745a38d1642bfa1a5f449ae55d0c9&amp;c_uniq_tag=WOOnk2gOH5rBIwGt0urFscLxVEzMGZHuJChbKTYgHtQ&amp;type=albu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236" y="2748249"/>
            <a:ext cx="2301720" cy="30689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sun9-54.userapi.com/impg/mQHnS2r1zuKDLBgGe0m-T-ZC8wjMj-9T8ebtSg/T6x5jAsuHys.jpg?size=810x1080&amp;quality=96&amp;sign=72f39be4e701cf6f5681dedfe74e18b9&amp;type=album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8997" y="2364552"/>
            <a:ext cx="2223741" cy="29649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sun9-52.userapi.com/impg/wSpXQ65e6tSJaIEYW0x0aGiZXv-cG6HP7k1amw/7WN0BEjhjBg.jpg?size=1000x1000&amp;quality=96&amp;sign=1e3c0bf1f975da19dc732628bd718309&amp;type=album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3950" y="980728"/>
            <a:ext cx="3693094" cy="36930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3890161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3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5632"/>
            <a:ext cx="9117601" cy="558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/>
          <a:srcRect/>
          <a:stretch/>
        </p:blipFill>
        <p:spPr>
          <a:xfrm>
            <a:off x="5364088" y="1340768"/>
            <a:ext cx="3167023" cy="18942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-27415" y="101525"/>
            <a:ext cx="914501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«От детского сада до производства»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Конструирование и радиоэлектроника </a:t>
            </a:r>
            <a:endParaRPr lang="ru-RU" sz="2400" dirty="0"/>
          </a:p>
        </p:txBody>
      </p:sp>
      <p:pic>
        <p:nvPicPr>
          <p:cNvPr id="1028" name="Picture 4" descr="https://sun9-43.userapi.com/impg/ix1k8Qa6ivci7a2wD8hDEPshbgqZeFgKPnh_lg/Y96AI-H35xM.jpg?size=880x589&amp;quality=96&amp;sign=a82d30c624a785c03bd8d352465b2cde&amp;c_uniq_tag=Beiekv9g4KqKVFqnL_HP1UXEs1I-TGrZczoR7JxcfYE&amp;type=albu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982" y="1291593"/>
            <a:ext cx="3600400" cy="24098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0" name="Picture 6" descr="https://ladushki-club.ru/wp-content/uploads/4/5/e/45e9bd7bab7a49074503e4844f85d92e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221088"/>
            <a:ext cx="3344614" cy="19028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AutoShape 10" descr="Первый Салют 2023г Кравцов Илья.jpg"/>
          <p:cNvSpPr>
            <a:spLocks noChangeAspect="1" noChangeArrowheads="1"/>
          </p:cNvSpPr>
          <p:nvPr/>
        </p:nvSpPr>
        <p:spPr bwMode="auto">
          <a:xfrm>
            <a:off x="307974" y="7937"/>
            <a:ext cx="2175793" cy="2175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 cstate="email"/>
          <a:srcRect/>
          <a:stretch/>
        </p:blipFill>
        <p:spPr>
          <a:xfrm>
            <a:off x="6372200" y="3645024"/>
            <a:ext cx="1880334" cy="26563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7" cstate="email"/>
          <a:srcRect/>
          <a:stretch/>
        </p:blipFill>
        <p:spPr>
          <a:xfrm>
            <a:off x="3203848" y="3573016"/>
            <a:ext cx="1944215" cy="26888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8" cstate="email"/>
          <a:srcRect/>
          <a:stretch/>
        </p:blipFill>
        <p:spPr>
          <a:xfrm>
            <a:off x="4427984" y="4725144"/>
            <a:ext cx="2622149" cy="1647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93953186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Схема 11"/>
          <p:cNvGraphicFramePr/>
          <p:nvPr>
            <p:extLst>
              <p:ext uri="{D42A27DB-BD31-4B8C-83A1-F6EECF244321}">
                <p14:modId xmlns="" xmlns:p14="http://schemas.microsoft.com/office/powerpoint/2010/main" val="2768108490"/>
              </p:ext>
            </p:extLst>
          </p:nvPr>
        </p:nvGraphicFramePr>
        <p:xfrm>
          <a:off x="4139952" y="188640"/>
          <a:ext cx="4680519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" name="Рисунок 3"/>
          <p:cNvPicPr>
            <a:picLocks noChangeAspect="1"/>
          </p:cNvPicPr>
          <p:nvPr/>
        </p:nvPicPr>
        <p:blipFill>
          <a:blip r:embed="rId8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88" y="908720"/>
            <a:ext cx="3699924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49378" y="2132856"/>
            <a:ext cx="335852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kern="0" dirty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  <a:ea typeface="+mj-ea"/>
                <a:cs typeface="Times New Roman" panose="02020603050405020304" pitchFamily="18" charset="0"/>
              </a:rPr>
              <a:t>-</a:t>
            </a:r>
            <a:r>
              <a:rPr lang="ru-RU" sz="1100" dirty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 </a:t>
            </a:r>
            <a:r>
              <a:rPr lang="en-US" sz="1600" b="1" kern="0" dirty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  <a:ea typeface="+mj-ea"/>
                <a:cs typeface="Times New Roman" panose="02020603050405020304" pitchFamily="18" charset="0"/>
              </a:rPr>
              <a:t>Lego</a:t>
            </a:r>
            <a:r>
              <a:rPr lang="ru-RU" sz="1600" b="1" kern="0" dirty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  <a:ea typeface="+mj-ea"/>
                <a:cs typeface="Times New Roman" panose="02020603050405020304" pitchFamily="18" charset="0"/>
              </a:rPr>
              <a:t>-конструирование;</a:t>
            </a:r>
          </a:p>
          <a:p>
            <a:r>
              <a:rPr lang="ru-RU" sz="1600" b="1" kern="0" dirty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  <a:ea typeface="+mj-ea"/>
                <a:cs typeface="Times New Roman" panose="02020603050405020304" pitchFamily="18" charset="0"/>
              </a:rPr>
              <a:t>- Техноренок;</a:t>
            </a:r>
          </a:p>
          <a:p>
            <a:pPr marL="285750" indent="-285750"/>
            <a:r>
              <a:rPr lang="ru-RU" sz="1600" b="1" kern="0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  <a:ea typeface="+mj-ea"/>
                <a:cs typeface="Times New Roman" panose="02020603050405020304" pitchFamily="18" charset="0"/>
              </a:rPr>
              <a:t>- По-лесенке;</a:t>
            </a:r>
          </a:p>
          <a:p>
            <a:pPr marL="285750" indent="-285750">
              <a:buFontTx/>
              <a:buChar char="-"/>
            </a:pPr>
            <a:endParaRPr lang="ru-RU" sz="1600" b="1" kern="0" dirty="0">
              <a:solidFill>
                <a:schemeClr val="bg1"/>
              </a:solidFill>
              <a:latin typeface="Arial Black" pitchFamily="34" charset="0"/>
              <a:ea typeface="+mj-ea"/>
              <a:cs typeface="Times New Roman" panose="02020603050405020304" pitchFamily="18" charset="0"/>
            </a:endParaRPr>
          </a:p>
          <a:p>
            <a:pPr algn="ctr"/>
            <a:r>
              <a:rPr lang="ru-RU" sz="1600" b="1" kern="0" dirty="0" smtClean="0">
                <a:solidFill>
                  <a:schemeClr val="bg1"/>
                </a:solidFill>
                <a:latin typeface="Arial Black" pitchFamily="34" charset="0"/>
                <a:ea typeface="+mj-ea"/>
                <a:cs typeface="Times New Roman" panose="02020603050405020304" pitchFamily="18" charset="0"/>
              </a:rPr>
              <a:t>Адаптированные дополнительные </a:t>
            </a:r>
            <a:r>
              <a:rPr lang="ru-RU" sz="1600" b="1" kern="0" dirty="0" err="1" smtClean="0">
                <a:solidFill>
                  <a:schemeClr val="bg1"/>
                </a:solidFill>
                <a:latin typeface="Arial Black" pitchFamily="34" charset="0"/>
                <a:ea typeface="+mj-ea"/>
                <a:cs typeface="Times New Roman" panose="02020603050405020304" pitchFamily="18" charset="0"/>
              </a:rPr>
              <a:t>общеразвивающие</a:t>
            </a:r>
            <a:r>
              <a:rPr lang="ru-RU" sz="1600" b="1" kern="0" dirty="0" smtClean="0">
                <a:solidFill>
                  <a:schemeClr val="bg1"/>
                </a:solidFill>
                <a:latin typeface="Arial Black" pitchFamily="34" charset="0"/>
                <a:ea typeface="+mj-ea"/>
                <a:cs typeface="Times New Roman" panose="02020603050405020304" pitchFamily="18" charset="0"/>
              </a:rPr>
              <a:t> программы </a:t>
            </a:r>
          </a:p>
          <a:p>
            <a:pPr algn="ctr"/>
            <a:r>
              <a:rPr lang="ru-RU" sz="1600" b="1" kern="0" dirty="0" smtClean="0">
                <a:solidFill>
                  <a:schemeClr val="bg1"/>
                </a:solidFill>
                <a:latin typeface="Arial Black" pitchFamily="34" charset="0"/>
                <a:ea typeface="+mj-ea"/>
                <a:cs typeface="Times New Roman" panose="02020603050405020304" pitchFamily="18" charset="0"/>
              </a:rPr>
              <a:t>(для </a:t>
            </a:r>
            <a:r>
              <a:rPr lang="ru-RU" sz="1600" b="1" kern="0" dirty="0">
                <a:solidFill>
                  <a:schemeClr val="bg1"/>
                </a:solidFill>
                <a:latin typeface="Arial Black" pitchFamily="34" charset="0"/>
                <a:ea typeface="+mj-ea"/>
                <a:cs typeface="Times New Roman" panose="02020603050405020304" pitchFamily="18" charset="0"/>
              </a:rPr>
              <a:t>детей с </a:t>
            </a:r>
            <a:r>
              <a:rPr lang="ru-RU" sz="1600" b="1" kern="0" dirty="0" smtClean="0">
                <a:solidFill>
                  <a:schemeClr val="bg1"/>
                </a:solidFill>
                <a:latin typeface="Arial Black" pitchFamily="34" charset="0"/>
                <a:ea typeface="+mj-ea"/>
                <a:cs typeface="Times New Roman" panose="02020603050405020304" pitchFamily="18" charset="0"/>
              </a:rPr>
              <a:t>ОВЗ)</a:t>
            </a:r>
          </a:p>
          <a:p>
            <a:pPr algn="ctr"/>
            <a:endParaRPr lang="ru-RU" sz="1600" b="1" kern="0" dirty="0">
              <a:solidFill>
                <a:schemeClr val="accent1">
                  <a:lumMod val="50000"/>
                </a:schemeClr>
              </a:solidFill>
              <a:latin typeface="Arial Black" pitchFamily="34" charset="0"/>
              <a:ea typeface="+mj-ea"/>
              <a:cs typeface="Times New Roman" panose="02020603050405020304" pitchFamily="18" charset="0"/>
            </a:endParaRPr>
          </a:p>
          <a:p>
            <a:r>
              <a:rPr lang="ru-RU" sz="1600" b="1" kern="0" dirty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  <a:ea typeface="+mj-ea"/>
                <a:cs typeface="Times New Roman" panose="02020603050405020304" pitchFamily="18" charset="0"/>
              </a:rPr>
              <a:t>- Умелые детки;</a:t>
            </a:r>
          </a:p>
          <a:p>
            <a:r>
              <a:rPr lang="ru-RU" sz="1600" b="1" kern="0" dirty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  <a:ea typeface="+mj-ea"/>
                <a:cs typeface="Times New Roman" panose="02020603050405020304" pitchFamily="18" charset="0"/>
              </a:rPr>
              <a:t>- </a:t>
            </a:r>
            <a:r>
              <a:rPr lang="ru-RU" sz="1600" b="1" kern="0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  <a:ea typeface="+mj-ea"/>
                <a:cs typeface="Times New Roman" panose="02020603050405020304" pitchFamily="18" charset="0"/>
              </a:rPr>
              <a:t>Юный конструктор</a:t>
            </a:r>
            <a:endParaRPr lang="ru-RU" sz="1100" dirty="0">
              <a:solidFill>
                <a:schemeClr val="accent1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052736"/>
            <a:ext cx="33843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kern="0" dirty="0" smtClean="0">
                <a:solidFill>
                  <a:prstClr val="white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Дополнительные </a:t>
            </a:r>
            <a:r>
              <a:rPr lang="ru-RU" sz="1600" b="1" kern="0" dirty="0" err="1" smtClean="0">
                <a:solidFill>
                  <a:prstClr val="white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общеразвивающие</a:t>
            </a:r>
            <a:r>
              <a:rPr lang="ru-RU" sz="1600" b="1" kern="0" dirty="0" smtClean="0">
                <a:solidFill>
                  <a:prstClr val="white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 программы </a:t>
            </a:r>
          </a:p>
          <a:p>
            <a:pPr algn="ctr"/>
            <a:r>
              <a:rPr lang="ru-RU" sz="1600" b="1" kern="0" dirty="0" smtClean="0">
                <a:solidFill>
                  <a:prstClr val="white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в ДОУ</a:t>
            </a:r>
            <a:endParaRPr lang="ru-RU" sz="1600" dirty="0"/>
          </a:p>
        </p:txBody>
      </p:sp>
    </p:spTree>
    <p:extLst>
      <p:ext uri="{BB962C8B-B14F-4D97-AF65-F5344CB8AC3E}">
        <p14:creationId xmlns="" xmlns:p14="http://schemas.microsoft.com/office/powerpoint/2010/main" val="56079947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Схема 11"/>
          <p:cNvGraphicFramePr/>
          <p:nvPr>
            <p:extLst>
              <p:ext uri="{D42A27DB-BD31-4B8C-83A1-F6EECF244321}">
                <p14:modId xmlns="" xmlns:p14="http://schemas.microsoft.com/office/powerpoint/2010/main" val="597486944"/>
              </p:ext>
            </p:extLst>
          </p:nvPr>
        </p:nvGraphicFramePr>
        <p:xfrm>
          <a:off x="4211960" y="260648"/>
          <a:ext cx="4680519" cy="2736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" name="Рисунок 3"/>
          <p:cNvPicPr>
            <a:picLocks noChangeAspect="1"/>
          </p:cNvPicPr>
          <p:nvPr/>
        </p:nvPicPr>
        <p:blipFill>
          <a:blip r:embed="rId8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861" y="212097"/>
            <a:ext cx="3699924" cy="245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44610" y="1451684"/>
            <a:ext cx="33585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1600" b="1" kern="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  <a:ea typeface="+mj-ea"/>
                <a:cs typeface="Times New Roman" panose="02020603050405020304" pitchFamily="18" charset="0"/>
              </a:rPr>
              <a:t>Диапазон</a:t>
            </a:r>
          </a:p>
          <a:p>
            <a:pPr marL="285750" indent="-285750">
              <a:buFontTx/>
              <a:buChar char="-"/>
            </a:pPr>
            <a:endParaRPr lang="ru-RU" sz="1600" b="1" kern="0" dirty="0" smtClean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  <a:ea typeface="+mj-ea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1600" b="1" kern="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  <a:ea typeface="+mj-ea"/>
                <a:cs typeface="Times New Roman" panose="02020603050405020304" pitchFamily="18" charset="0"/>
              </a:rPr>
              <a:t>Юный радио-охотник</a:t>
            </a:r>
            <a:endParaRPr lang="ru-RU" sz="11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260648"/>
            <a:ext cx="32403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kern="0" dirty="0" smtClean="0">
                <a:solidFill>
                  <a:prstClr val="white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Дополнительные </a:t>
            </a:r>
            <a:r>
              <a:rPr lang="ru-RU" sz="1600" b="1" kern="0" dirty="0" err="1" smtClean="0">
                <a:solidFill>
                  <a:prstClr val="white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общеразвивающие</a:t>
            </a:r>
            <a:r>
              <a:rPr lang="ru-RU" sz="1600" b="1" kern="0" dirty="0" smtClean="0">
                <a:solidFill>
                  <a:prstClr val="white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 программы </a:t>
            </a:r>
          </a:p>
          <a:p>
            <a:pPr algn="ctr"/>
            <a:r>
              <a:rPr lang="ru-RU" sz="1600" b="1" kern="0" dirty="0" smtClean="0">
                <a:solidFill>
                  <a:prstClr val="white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в школе</a:t>
            </a:r>
            <a:endParaRPr lang="ru-RU" sz="1600" dirty="0"/>
          </a:p>
        </p:txBody>
      </p:sp>
      <p:pic>
        <p:nvPicPr>
          <p:cNvPr id="2052" name="Picture 4" descr="https://avatars.mds.yandex.net/i?id=30bad48dabd55c266c60129cd45b93f6_l-5238994-images-thumbs&amp;n=13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756" y="3421650"/>
            <a:ext cx="3927365" cy="26012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="" xmlns:p14="http://schemas.microsoft.com/office/powerpoint/2010/main" val="3787013146"/>
              </p:ext>
            </p:extLst>
          </p:nvPr>
        </p:nvGraphicFramePr>
        <p:xfrm>
          <a:off x="4572000" y="3068960"/>
          <a:ext cx="4364936" cy="29917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</p:spTree>
    <p:extLst>
      <p:ext uri="{BB962C8B-B14F-4D97-AF65-F5344CB8AC3E}">
        <p14:creationId xmlns="" xmlns:p14="http://schemas.microsoft.com/office/powerpoint/2010/main" val="123850318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3"/>
          <p:cNvPicPr>
            <a:picLocks noChangeAspect="1"/>
          </p:cNvPicPr>
          <p:nvPr/>
        </p:nvPicPr>
        <p:blipFill>
          <a:blip r:embed="rId2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038" y="0"/>
            <a:ext cx="9182101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="" xmlns:p14="http://schemas.microsoft.com/office/powerpoint/2010/main" val="471171398"/>
              </p:ext>
            </p:extLst>
          </p:nvPr>
        </p:nvGraphicFramePr>
        <p:xfrm>
          <a:off x="1187624" y="1397000"/>
          <a:ext cx="7560840" cy="5056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187624" y="44624"/>
            <a:ext cx="69229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 Black" pitchFamily="34" charset="0"/>
              </a:rPr>
              <a:t>Важнейшие составляющие реализации </a:t>
            </a:r>
            <a:r>
              <a:rPr lang="ru-RU" sz="2400" b="1" dirty="0">
                <a:solidFill>
                  <a:schemeClr val="bg1"/>
                </a:solidFill>
                <a:latin typeface="Arial Black" pitchFamily="34" charset="0"/>
              </a:rPr>
              <a:t>программ технической направленности</a:t>
            </a:r>
          </a:p>
        </p:txBody>
      </p:sp>
    </p:spTree>
    <p:extLst>
      <p:ext uri="{BB962C8B-B14F-4D97-AF65-F5344CB8AC3E}">
        <p14:creationId xmlns="" xmlns:p14="http://schemas.microsoft.com/office/powerpoint/2010/main" val="81196105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3"/>
          <p:cNvPicPr>
            <a:picLocks noChangeAspect="1"/>
          </p:cNvPicPr>
          <p:nvPr/>
        </p:nvPicPr>
        <p:blipFill>
          <a:blip r:embed="rId2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038" y="0"/>
            <a:ext cx="9182101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774682" y="1343040"/>
            <a:ext cx="2650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1F497D"/>
                </a:solidFill>
                <a:latin typeface="Arial Black" panose="020B0A04020102020204" pitchFamily="34" charset="0"/>
              </a:rPr>
              <a:t>Радиоэлектроника</a:t>
            </a:r>
            <a:endParaRPr lang="ru-RU" b="1" dirty="0">
              <a:solidFill>
                <a:srgbClr val="1F497D"/>
              </a:solidFill>
              <a:latin typeface="Arial Black" panose="020B0A040201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81708" y="1376500"/>
            <a:ext cx="2488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1F497D"/>
                </a:solidFill>
                <a:latin typeface="Arial Black" panose="020B0A04020102020204" pitchFamily="34" charset="0"/>
              </a:rPr>
              <a:t>Конструирование</a:t>
            </a:r>
            <a:endParaRPr lang="ru-RU" b="1" dirty="0">
              <a:solidFill>
                <a:srgbClr val="1F497D"/>
              </a:solidFill>
              <a:latin typeface="Arial Black" panose="020B0A04020102020204" pitchFamily="34" charset="0"/>
            </a:endParaRPr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 bwMode="auto">
          <a:xfrm>
            <a:off x="971600" y="188640"/>
            <a:ext cx="7245350" cy="9144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ru-RU" sz="2400" kern="0" dirty="0" smtClean="0">
                <a:solidFill>
                  <a:prstClr val="white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Совершенствование </a:t>
            </a:r>
          </a:p>
          <a:p>
            <a:pPr algn="ctr">
              <a:defRPr/>
            </a:pPr>
            <a:r>
              <a:rPr lang="ru-RU" sz="2400" kern="0" dirty="0" smtClean="0">
                <a:solidFill>
                  <a:prstClr val="white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материально-технической базы</a:t>
            </a:r>
            <a:endParaRPr lang="ru-RU" sz="2400" kern="0" dirty="0">
              <a:solidFill>
                <a:prstClr val="white"/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https://www.lalatest.ru/files/mysite/reg_images/10555-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3259" y="1745832"/>
            <a:ext cx="2199027" cy="21225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82" name="Picture 10" descr="https://avatars.mds.yandex.net/i?id=2b8fc3ce3e832130326662d7b3672e24_l-4492191-images-thumbs&amp;n=1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6622" y="1767216"/>
            <a:ext cx="2516119" cy="18870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9" name="Picture 4" descr="https://avatars.mds.yandex.net/i?id=30bad48dabd55c266c60129cd45b93f6_l-5238994-images-thumbs&amp;n=13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84168" y="2710761"/>
            <a:ext cx="2657852" cy="15988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" name="Picture 8" descr="http://cqmrk.ru/file/phoca_thumb_l_dsc_4941_3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51769" y="3993366"/>
            <a:ext cx="3172066" cy="20162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86" name="Picture 14" descr="https://i6.otzovik.com/2018/04/14/6345956/img/82440251.jpe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73596" y="2020872"/>
            <a:ext cx="1713443" cy="29691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8" name="Picture 6" descr="https://sun9-36.userapi.com/impg/Z_RHlk-A4koFxYFT16STWiVVS8q1xISMpx33sg/OwDY7qiSVxg.jpg?size=1280x853&amp;quality=96&amp;sign=f4272d217a7a7f2eaf5065d03aff08d6&amp;type=album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14840" y="4005064"/>
            <a:ext cx="3021918" cy="20162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="" xmlns:p14="http://schemas.microsoft.com/office/powerpoint/2010/main" val="115375310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3"/>
          <p:cNvPicPr>
            <a:picLocks noChangeAspect="1"/>
          </p:cNvPicPr>
          <p:nvPr/>
        </p:nvPicPr>
        <p:blipFill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038" y="0"/>
            <a:ext cx="9182101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2"/>
          <p:cNvSpPr txBox="1">
            <a:spLocks noChangeArrowheads="1"/>
          </p:cNvSpPr>
          <p:nvPr/>
        </p:nvSpPr>
        <p:spPr bwMode="auto">
          <a:xfrm>
            <a:off x="899592" y="179606"/>
            <a:ext cx="7245350" cy="9144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ru-RU" sz="2400" dirty="0" smtClean="0">
                <a:solidFill>
                  <a:schemeClr val="bg1"/>
                </a:solidFill>
                <a:latin typeface="Arial Black" pitchFamily="34" charset="0"/>
              </a:rPr>
              <a:t>Проект: </a:t>
            </a:r>
            <a:r>
              <a:rPr lang="en-US" sz="2400" dirty="0" smtClean="0">
                <a:solidFill>
                  <a:schemeClr val="bg1"/>
                </a:solidFill>
                <a:latin typeface="Arial Black" pitchFamily="34" charset="0"/>
              </a:rPr>
              <a:t>L</a:t>
            </a:r>
            <a:r>
              <a:rPr lang="ru-RU" sz="2400" dirty="0">
                <a:solidFill>
                  <a:schemeClr val="bg1"/>
                </a:solidFill>
                <a:latin typeface="Arial Black" pitchFamily="34" charset="0"/>
              </a:rPr>
              <a:t>е</a:t>
            </a:r>
            <a:r>
              <a:rPr lang="en-US" sz="2400" dirty="0">
                <a:solidFill>
                  <a:schemeClr val="bg1"/>
                </a:solidFill>
                <a:latin typeface="Arial Black" pitchFamily="34" charset="0"/>
              </a:rPr>
              <a:t>go</a:t>
            </a:r>
            <a:r>
              <a:rPr lang="ru-RU" sz="2400" dirty="0" smtClean="0">
                <a:solidFill>
                  <a:schemeClr val="bg1"/>
                </a:solidFill>
                <a:latin typeface="Arial Black" pitchFamily="34" charset="0"/>
              </a:rPr>
              <a:t>-студия </a:t>
            </a:r>
          </a:p>
          <a:p>
            <a:pPr algn="ctr">
              <a:defRPr/>
            </a:pPr>
            <a:r>
              <a:rPr lang="ru-RU" sz="2400" dirty="0" smtClean="0">
                <a:solidFill>
                  <a:schemeClr val="bg1"/>
                </a:solidFill>
                <a:latin typeface="Arial Black" pitchFamily="34" charset="0"/>
              </a:rPr>
              <a:t>«</a:t>
            </a:r>
            <a:r>
              <a:rPr lang="ru-RU" sz="2400" dirty="0">
                <a:solidFill>
                  <a:schemeClr val="bg1"/>
                </a:solidFill>
                <a:latin typeface="Arial Black" pitchFamily="34" charset="0"/>
              </a:rPr>
              <a:t>Город в </a:t>
            </a:r>
            <a:r>
              <a:rPr lang="ru-RU" sz="2400" dirty="0" smtClean="0">
                <a:solidFill>
                  <a:schemeClr val="bg1"/>
                </a:solidFill>
                <a:latin typeface="Arial Black" pitchFamily="34" charset="0"/>
              </a:rPr>
              <a:t>миниатюре»</a:t>
            </a:r>
            <a:endParaRPr lang="ru-RU" sz="2400" kern="0" dirty="0">
              <a:solidFill>
                <a:schemeClr val="bg1"/>
              </a:solidFill>
              <a:latin typeface="Arial Black" pitchFamily="34" charset="0"/>
              <a:cs typeface="Times New Roman" panose="02020603050405020304" pitchFamily="18" charset="0"/>
            </a:endParaRPr>
          </a:p>
        </p:txBody>
      </p:sp>
      <p:pic>
        <p:nvPicPr>
          <p:cNvPr id="20" name="Picture 2" descr="https://img.deilo.ru/files/images/items/675/c2cb678e3d7401dz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256" y="1410120"/>
            <a:ext cx="3863720" cy="25732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7" name="Picture 2" descr="https://avatars.mds.yandex.net/get-mpic/5209134/img_id9076050382927093017.jpeg/600x60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221088"/>
            <a:ext cx="4278936" cy="23605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8" name="Picture 2" descr="https://avatars.mds.yandex.net/get-altay/216588/2a0000015b17af307ace33daf93778982a42/XXL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8402" y="1417856"/>
            <a:ext cx="3815247" cy="25261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9" name="Picture 6" descr="https://i.pinimg.com/originals/44/5b/79/445b7924d8ecd78cbf3ed8fe81e85173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221088"/>
            <a:ext cx="3619591" cy="23127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="" xmlns:p14="http://schemas.microsoft.com/office/powerpoint/2010/main" val="72642035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3"/>
          <p:cNvPicPr>
            <a:picLocks noChangeAspect="1"/>
          </p:cNvPicPr>
          <p:nvPr/>
        </p:nvPicPr>
        <p:blipFill>
          <a:blip r:embed="rId2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038" y="0"/>
            <a:ext cx="9182101" cy="2708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395536" y="332656"/>
            <a:ext cx="8316094" cy="2025476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ru-RU" sz="2400" kern="0" dirty="0" smtClean="0">
                <a:solidFill>
                  <a:prstClr val="white"/>
                </a:solidFill>
                <a:latin typeface="Arial Black" pitchFamily="34" charset="0"/>
                <a:cs typeface="Times New Roman" panose="02020603050405020304" pitchFamily="18" charset="0"/>
              </a:rPr>
              <a:t>Взаимодействие с </a:t>
            </a:r>
            <a:r>
              <a:rPr lang="ru-RU" sz="2400" kern="0" dirty="0">
                <a:solidFill>
                  <a:prstClr val="white"/>
                </a:solidFill>
                <a:latin typeface="Arial Black" pitchFamily="34" charset="0"/>
                <a:cs typeface="Times New Roman" panose="02020603050405020304" pitchFamily="18" charset="0"/>
              </a:rPr>
              <a:t>общественной организацией «Ассоциация многодетных семей» </a:t>
            </a:r>
            <a:endParaRPr lang="ru-RU" sz="2400" kern="0" dirty="0" smtClean="0">
              <a:solidFill>
                <a:prstClr val="white"/>
              </a:solidFill>
              <a:latin typeface="Arial Black" pitchFamily="34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sz="2400" kern="0" dirty="0" smtClean="0">
              <a:solidFill>
                <a:prstClr val="white"/>
              </a:solidFill>
              <a:latin typeface="Arial Black" pitchFamily="34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2400" kern="0" dirty="0" smtClean="0">
                <a:solidFill>
                  <a:prstClr val="white"/>
                </a:solidFill>
                <a:latin typeface="Arial Black" pitchFamily="34" charset="0"/>
                <a:cs typeface="Times New Roman" panose="02020603050405020304" pitchFamily="18" charset="0"/>
              </a:rPr>
              <a:t>Проект «</a:t>
            </a:r>
            <a:r>
              <a:rPr lang="ru-RU" sz="2400" kern="0" dirty="0">
                <a:solidFill>
                  <a:prstClr val="white"/>
                </a:solidFill>
                <a:latin typeface="Arial Black" pitchFamily="34" charset="0"/>
                <a:cs typeface="Times New Roman" panose="02020603050405020304" pitchFamily="18" charset="0"/>
              </a:rPr>
              <a:t>Школа юного </a:t>
            </a:r>
            <a:r>
              <a:rPr lang="ru-RU" sz="2400" kern="0" dirty="0" smtClean="0">
                <a:solidFill>
                  <a:prstClr val="white"/>
                </a:solidFill>
                <a:latin typeface="Arial Black" pitchFamily="34" charset="0"/>
                <a:cs typeface="Times New Roman" panose="02020603050405020304" pitchFamily="18" charset="0"/>
              </a:rPr>
              <a:t>фотографа – </a:t>
            </a:r>
          </a:p>
          <a:p>
            <a:pPr algn="ctr">
              <a:defRPr/>
            </a:pPr>
            <a:r>
              <a:rPr lang="ru-RU" sz="2400" kern="0" dirty="0" smtClean="0">
                <a:solidFill>
                  <a:prstClr val="white"/>
                </a:solidFill>
                <a:latin typeface="Arial Black" pitchFamily="34" charset="0"/>
                <a:cs typeface="Times New Roman" panose="02020603050405020304" pitchFamily="18" charset="0"/>
              </a:rPr>
              <a:t>Старый Оскол в объективе»</a:t>
            </a:r>
            <a:endParaRPr lang="en-US" sz="2400" kern="0" dirty="0">
              <a:solidFill>
                <a:prstClr val="white"/>
              </a:solidFill>
              <a:latin typeface="Arial Black" pitchFamily="34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avatars.mds.yandex.net/i?id=03de69acfdee12823b7ba4a7e1e5b91a_l-5669151-images-thumbs&amp;n=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068960"/>
            <a:ext cx="4319131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4" name="Picture 4" descr="https://media.1777.ru/images/images_processing/061/0618012257108158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924944"/>
            <a:ext cx="3049042" cy="20337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6" name="Picture 6" descr="https://avatars.mds.yandex.net/i?id=271a64ec8b1e0f3412a68b7712010f0b_l-7543894-images-thumbs&amp;ref=rim&amp;n=13&amp;w=1048&amp;h=69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725144"/>
            <a:ext cx="2725229" cy="18176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="" xmlns:p14="http://schemas.microsoft.com/office/powerpoint/2010/main" val="101893837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_ипк новый">
  <a:themeElements>
    <a:clrScheme name="5_ипк новый 1">
      <a:dk1>
        <a:srgbClr val="000000"/>
      </a:dk1>
      <a:lt1>
        <a:srgbClr val="FFFFFF"/>
      </a:lt1>
      <a:dk2>
        <a:srgbClr val="FFFFFF"/>
      </a:dk2>
      <a:lt2>
        <a:srgbClr val="EBDDC3"/>
      </a:lt2>
      <a:accent1>
        <a:srgbClr val="94B6D2"/>
      </a:accent1>
      <a:accent2>
        <a:srgbClr val="DD8047"/>
      </a:accent2>
      <a:accent3>
        <a:srgbClr val="FFFFFF"/>
      </a:accent3>
      <a:accent4>
        <a:srgbClr val="000000"/>
      </a:accent4>
      <a:accent5>
        <a:srgbClr val="C8D7E5"/>
      </a:accent5>
      <a:accent6>
        <a:srgbClr val="C8733F"/>
      </a:accent6>
      <a:hlink>
        <a:srgbClr val="F7B615"/>
      </a:hlink>
      <a:folHlink>
        <a:srgbClr val="704404"/>
      </a:folHlink>
    </a:clrScheme>
    <a:fontScheme name="5_ипк новый">
      <a:majorFont>
        <a:latin typeface="Optima Cyr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ипк новый 1">
        <a:dk1>
          <a:srgbClr val="000000"/>
        </a:dk1>
        <a:lt1>
          <a:srgbClr val="FFFFFF"/>
        </a:lt1>
        <a:dk2>
          <a:srgbClr val="FFFFFF"/>
        </a:dk2>
        <a:lt2>
          <a:srgbClr val="EBDDC3"/>
        </a:lt2>
        <a:accent1>
          <a:srgbClr val="94B6D2"/>
        </a:accent1>
        <a:accent2>
          <a:srgbClr val="DD8047"/>
        </a:accent2>
        <a:accent3>
          <a:srgbClr val="FFFFFF"/>
        </a:accent3>
        <a:accent4>
          <a:srgbClr val="000000"/>
        </a:accent4>
        <a:accent5>
          <a:srgbClr val="C8D7E5"/>
        </a:accent5>
        <a:accent6>
          <a:srgbClr val="C8733F"/>
        </a:accent6>
        <a:hlink>
          <a:srgbClr val="F7B615"/>
        </a:hlink>
        <a:folHlink>
          <a:srgbClr val="70440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Другая 1">
    <a:dk1>
      <a:sysClr val="windowText" lastClr="000000"/>
    </a:dk1>
    <a:lt1>
      <a:sysClr val="window" lastClr="FFFFFF"/>
    </a:lt1>
    <a:dk2>
      <a:srgbClr val="FFFFFF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5776</TotalTime>
  <Words>471</Words>
  <Application>Microsoft Office PowerPoint</Application>
  <PresentationFormat>Экран (4:3)</PresentationFormat>
  <Paragraphs>90</Paragraphs>
  <Slides>14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5_ипк новый</vt:lpstr>
      <vt:lpstr>Тема Office</vt:lpstr>
      <vt:lpstr>3_Тема Office</vt:lpstr>
      <vt:lpstr>О технологическом обучении в условиях учреждения дополнительного образования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О технологическом обучении в условиях учреждения дополнительного образования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ПРОФЕССИОНАЛЬНЫЙ СТАНДАРТ ПЕДАГОГА КАК ИНСТРУМЕНТ РЕАЛИЗАЦИИ СТРАТЕГИИ ОБРАЗОВАНИЯ</dc:title>
  <dc:creator>Галина</dc:creator>
  <cp:lastModifiedBy>Виктор В. Зеленский</cp:lastModifiedBy>
  <cp:revision>434</cp:revision>
  <dcterms:created xsi:type="dcterms:W3CDTF">2016-08-22T07:31:38Z</dcterms:created>
  <dcterms:modified xsi:type="dcterms:W3CDTF">2023-11-07T06:37:31Z</dcterms:modified>
</cp:coreProperties>
</file>