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Default Extension="svg" ContentType="image/sv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14"/>
  </p:notesMasterIdLst>
  <p:sldIdLst>
    <p:sldId id="324" r:id="rId2"/>
    <p:sldId id="332" r:id="rId3"/>
    <p:sldId id="326" r:id="rId4"/>
    <p:sldId id="333" r:id="rId5"/>
    <p:sldId id="327" r:id="rId6"/>
    <p:sldId id="328" r:id="rId7"/>
    <p:sldId id="334" r:id="rId8"/>
    <p:sldId id="329" r:id="rId9"/>
    <p:sldId id="335" r:id="rId10"/>
    <p:sldId id="336" r:id="rId11"/>
    <p:sldId id="331" r:id="rId12"/>
    <p:sldId id="272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976" userDrawn="1">
          <p15:clr>
            <a:srgbClr val="A4A3A4"/>
          </p15:clr>
        </p15:guide>
        <p15:guide id="2" pos="3976" userDrawn="1">
          <p15:clr>
            <a:srgbClr val="A4A3A4"/>
          </p15:clr>
        </p15:guide>
        <p15:guide id="3" pos="211" userDrawn="1">
          <p15:clr>
            <a:srgbClr val="A4A3A4"/>
          </p15:clr>
        </p15:guide>
        <p15:guide id="4" orient="horz" pos="264" userDrawn="1">
          <p15:clr>
            <a:srgbClr val="A4A3A4"/>
          </p15:clr>
        </p15:guide>
        <p15:guide id="5" pos="7423" userDrawn="1">
          <p15:clr>
            <a:srgbClr val="A4A3A4"/>
          </p15:clr>
        </p15:guide>
        <p15:guide id="6" orient="horz" pos="3997" userDrawn="1">
          <p15:clr>
            <a:srgbClr val="A4A3A4"/>
          </p15:clr>
        </p15:guide>
        <p15:guide id="8" orient="horz" pos="229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5B9F6"/>
    <a:srgbClr val="1A242E"/>
    <a:srgbClr val="EF2A79"/>
    <a:srgbClr val="F75847"/>
    <a:srgbClr val="7E4CC7"/>
    <a:srgbClr val="429AE2"/>
    <a:srgbClr val="4CD2B1"/>
    <a:srgbClr val="1D242B"/>
    <a:srgbClr val="ECFF88"/>
    <a:srgbClr val="00BCD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6301" autoAdjust="0"/>
  </p:normalViewPr>
  <p:slideViewPr>
    <p:cSldViewPr snapToGrid="0" showGuides="1">
      <p:cViewPr>
        <p:scale>
          <a:sx n="75" d="100"/>
          <a:sy n="75" d="100"/>
        </p:scale>
        <p:origin x="798" y="234"/>
      </p:cViewPr>
      <p:guideLst>
        <p:guide orient="horz" pos="2976"/>
        <p:guide orient="horz" pos="264"/>
        <p:guide orient="horz" pos="3997"/>
        <p:guide orient="horz" pos="2296"/>
        <p:guide pos="3976"/>
        <p:guide pos="211"/>
        <p:guide pos="7423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-14622"/>
    </p:cViewPr>
  </p:sorterViewPr>
  <p:notesViewPr>
    <p:cSldViewPr snapToGrid="0" showGuides="1">
      <p:cViewPr varScale="1">
        <p:scale>
          <a:sx n="83" d="100"/>
          <a:sy n="83" d="100"/>
        </p:scale>
        <p:origin x="1932" y="7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1E20916-7CC6-4BC8-BA13-BA593DA27253}" type="doc">
      <dgm:prSet loTypeId="urn:microsoft.com/office/officeart/2005/8/layout/orgChart1" loCatId="hierarchy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A5C25D5-13EB-4C02-8A5D-6A450779E9CF}">
      <dgm:prSet phldrT="[Текст]"/>
      <dgm:spPr/>
      <dgm:t>
        <a:bodyPr/>
        <a:lstStyle/>
        <a:p>
          <a:r>
            <a:rPr lang="ru-RU" b="0" i="0" dirty="0"/>
            <a:t>Непрерывное профессиональное развитие педагогических работников</a:t>
          </a:r>
          <a:endParaRPr lang="ru-RU" b="0" dirty="0"/>
        </a:p>
      </dgm:t>
    </dgm:pt>
    <dgm:pt modelId="{EFBD3651-61FB-4E84-9E8C-AA31BDA46048}" type="parTrans" cxnId="{4E8E04B4-83DC-49FD-B23A-FF1253569DBC}">
      <dgm:prSet/>
      <dgm:spPr/>
      <dgm:t>
        <a:bodyPr/>
        <a:lstStyle/>
        <a:p>
          <a:endParaRPr lang="ru-RU"/>
        </a:p>
      </dgm:t>
    </dgm:pt>
    <dgm:pt modelId="{A8E6891C-D8EA-4F5D-9417-A24810286591}" type="sibTrans" cxnId="{4E8E04B4-83DC-49FD-B23A-FF1253569DBC}">
      <dgm:prSet/>
      <dgm:spPr/>
      <dgm:t>
        <a:bodyPr/>
        <a:lstStyle/>
        <a:p>
          <a:endParaRPr lang="ru-RU"/>
        </a:p>
      </dgm:t>
    </dgm:pt>
    <dgm:pt modelId="{B1F80BFA-F9B2-4B14-9DBD-732A94ABAAC9}">
      <dgm:prSet phldrT="[Текст]"/>
      <dgm:spPr/>
      <dgm:t>
        <a:bodyPr/>
        <a:lstStyle/>
        <a:p>
          <a:r>
            <a:rPr lang="ru-RU" dirty="0"/>
            <a:t>Повышение квалификации</a:t>
          </a:r>
        </a:p>
      </dgm:t>
    </dgm:pt>
    <dgm:pt modelId="{F96362D8-C28E-40F5-851B-DE78A6F71247}" type="parTrans" cxnId="{72C2BBDC-B236-4764-8960-115996671421}">
      <dgm:prSet/>
      <dgm:spPr/>
      <dgm:t>
        <a:bodyPr/>
        <a:lstStyle/>
        <a:p>
          <a:endParaRPr lang="ru-RU"/>
        </a:p>
      </dgm:t>
    </dgm:pt>
    <dgm:pt modelId="{C503C40F-59F5-4A43-B3CA-19BB435F8AD9}" type="sibTrans" cxnId="{72C2BBDC-B236-4764-8960-115996671421}">
      <dgm:prSet/>
      <dgm:spPr/>
      <dgm:t>
        <a:bodyPr/>
        <a:lstStyle/>
        <a:p>
          <a:endParaRPr lang="ru-RU"/>
        </a:p>
      </dgm:t>
    </dgm:pt>
    <dgm:pt modelId="{8CC6D7D7-9CD5-431E-B619-E8D680077C4C}">
      <dgm:prSet phldrT="[Текст]"/>
      <dgm:spPr/>
      <dgm:t>
        <a:bodyPr/>
        <a:lstStyle/>
        <a:p>
          <a:r>
            <a:rPr lang="ru-RU" dirty="0"/>
            <a:t>Переподготовка</a:t>
          </a:r>
        </a:p>
      </dgm:t>
    </dgm:pt>
    <dgm:pt modelId="{79C43639-A258-4C81-8720-418395F40790}" type="parTrans" cxnId="{29352195-959D-48E8-B8F5-C5E6DCB2C20F}">
      <dgm:prSet/>
      <dgm:spPr/>
      <dgm:t>
        <a:bodyPr/>
        <a:lstStyle/>
        <a:p>
          <a:endParaRPr lang="ru-RU"/>
        </a:p>
      </dgm:t>
    </dgm:pt>
    <dgm:pt modelId="{3C02FA20-9A67-44B9-B801-091B75DA2534}" type="sibTrans" cxnId="{29352195-959D-48E8-B8F5-C5E6DCB2C20F}">
      <dgm:prSet/>
      <dgm:spPr/>
      <dgm:t>
        <a:bodyPr/>
        <a:lstStyle/>
        <a:p>
          <a:endParaRPr lang="ru-RU"/>
        </a:p>
      </dgm:t>
    </dgm:pt>
    <dgm:pt modelId="{AC905972-BFD2-4545-B169-06404A65B82D}">
      <dgm:prSet phldrT="[Текст]"/>
      <dgm:spPr/>
      <dgm:t>
        <a:bodyPr/>
        <a:lstStyle/>
        <a:p>
          <a:r>
            <a:rPr lang="ru-RU" dirty="0"/>
            <a:t>Дополнительное профессиональное</a:t>
          </a:r>
          <a:br>
            <a:rPr lang="ru-RU" dirty="0"/>
          </a:br>
          <a:r>
            <a:rPr lang="ru-RU" dirty="0"/>
            <a:t>образование</a:t>
          </a:r>
        </a:p>
      </dgm:t>
    </dgm:pt>
    <dgm:pt modelId="{0BC0D568-2F4C-4270-B713-C61400B69EE3}" type="parTrans" cxnId="{A2088E41-6B77-4F21-B5D4-4A316B5D2A4E}">
      <dgm:prSet/>
      <dgm:spPr/>
      <dgm:t>
        <a:bodyPr/>
        <a:lstStyle/>
        <a:p>
          <a:endParaRPr lang="ru-RU"/>
        </a:p>
      </dgm:t>
    </dgm:pt>
    <dgm:pt modelId="{60C8D3D4-D45F-473A-B6E3-5108274ED3DA}" type="sibTrans" cxnId="{A2088E41-6B77-4F21-B5D4-4A316B5D2A4E}">
      <dgm:prSet/>
      <dgm:spPr/>
      <dgm:t>
        <a:bodyPr/>
        <a:lstStyle/>
        <a:p>
          <a:endParaRPr lang="ru-RU"/>
        </a:p>
      </dgm:t>
    </dgm:pt>
    <dgm:pt modelId="{ED7894CD-E809-4331-80CA-5B3C6AF2AC96}">
      <dgm:prSet phldrT="[Текст]"/>
      <dgm:spPr/>
      <dgm:t>
        <a:bodyPr/>
        <a:lstStyle/>
        <a:p>
          <a:r>
            <a:rPr lang="ru-RU" dirty="0"/>
            <a:t>Методическое сопровождение</a:t>
          </a:r>
        </a:p>
      </dgm:t>
    </dgm:pt>
    <dgm:pt modelId="{E210AA22-96E4-48E2-A833-FD0D23045D26}" type="parTrans" cxnId="{CF81835B-7EAB-4EE9-853D-BA2710C5AAAC}">
      <dgm:prSet/>
      <dgm:spPr/>
      <dgm:t>
        <a:bodyPr/>
        <a:lstStyle/>
        <a:p>
          <a:endParaRPr lang="ru-RU"/>
        </a:p>
      </dgm:t>
    </dgm:pt>
    <dgm:pt modelId="{C2DDF038-7D66-4331-BD09-DAF7170479DE}" type="sibTrans" cxnId="{CF81835B-7EAB-4EE9-853D-BA2710C5AAAC}">
      <dgm:prSet/>
      <dgm:spPr/>
      <dgm:t>
        <a:bodyPr/>
        <a:lstStyle/>
        <a:p>
          <a:endParaRPr lang="ru-RU"/>
        </a:p>
      </dgm:t>
    </dgm:pt>
    <dgm:pt modelId="{67F546F3-BB8B-4CFF-91A4-2E4599D505A0}">
      <dgm:prSet phldrT="[Текст]"/>
      <dgm:spPr/>
      <dgm:t>
        <a:bodyPr/>
        <a:lstStyle/>
        <a:p>
          <a:r>
            <a:rPr lang="ru-RU" dirty="0"/>
            <a:t>Конкурсное движение</a:t>
          </a:r>
        </a:p>
      </dgm:t>
    </dgm:pt>
    <dgm:pt modelId="{EC9555B6-9105-4772-A547-FA6F3231D2CC}" type="parTrans" cxnId="{8E9BA216-E09F-40F9-BFEB-383E5E36DE89}">
      <dgm:prSet/>
      <dgm:spPr/>
      <dgm:t>
        <a:bodyPr/>
        <a:lstStyle/>
        <a:p>
          <a:endParaRPr lang="ru-RU"/>
        </a:p>
      </dgm:t>
    </dgm:pt>
    <dgm:pt modelId="{B6A1C55B-2844-4515-A1AF-B6116094FDC2}" type="sibTrans" cxnId="{8E9BA216-E09F-40F9-BFEB-383E5E36DE89}">
      <dgm:prSet/>
      <dgm:spPr/>
      <dgm:t>
        <a:bodyPr/>
        <a:lstStyle/>
        <a:p>
          <a:endParaRPr lang="ru-RU"/>
        </a:p>
      </dgm:t>
    </dgm:pt>
    <dgm:pt modelId="{3D1FC3D8-17C9-4276-AC5B-B62B96B8E76E}">
      <dgm:prSet phldrT="[Текст]"/>
      <dgm:spPr/>
      <dgm:t>
        <a:bodyPr/>
        <a:lstStyle/>
        <a:p>
          <a:r>
            <a:rPr lang="ru-RU" dirty="0"/>
            <a:t>Методические мероприятия</a:t>
          </a:r>
        </a:p>
      </dgm:t>
    </dgm:pt>
    <dgm:pt modelId="{7B5D4C89-4177-423B-A850-4EB3CFE44470}" type="parTrans" cxnId="{571F88C2-8C7B-4A30-90FC-62E8C9B0E0FF}">
      <dgm:prSet/>
      <dgm:spPr/>
      <dgm:t>
        <a:bodyPr/>
        <a:lstStyle/>
        <a:p>
          <a:endParaRPr lang="ru-RU"/>
        </a:p>
      </dgm:t>
    </dgm:pt>
    <dgm:pt modelId="{8C2CF009-7D09-491D-9186-44D1FFD52658}" type="sibTrans" cxnId="{571F88C2-8C7B-4A30-90FC-62E8C9B0E0FF}">
      <dgm:prSet/>
      <dgm:spPr/>
      <dgm:t>
        <a:bodyPr/>
        <a:lstStyle/>
        <a:p>
          <a:endParaRPr lang="ru-RU"/>
        </a:p>
      </dgm:t>
    </dgm:pt>
    <dgm:pt modelId="{A5E9FD74-3E83-4B82-8711-78CA989EBA62}">
      <dgm:prSet phldrT="[Текст]"/>
      <dgm:spPr/>
      <dgm:t>
        <a:bodyPr/>
        <a:lstStyle/>
        <a:p>
          <a:r>
            <a:rPr lang="ru-RU" dirty="0"/>
            <a:t>Профессиональные сообщества</a:t>
          </a:r>
        </a:p>
      </dgm:t>
    </dgm:pt>
    <dgm:pt modelId="{C3160876-46F0-4A5D-B45C-DA78AE0363B3}" type="parTrans" cxnId="{F08DA0B7-4CC6-40C9-9F73-E72BE0ECF65D}">
      <dgm:prSet/>
      <dgm:spPr/>
      <dgm:t>
        <a:bodyPr/>
        <a:lstStyle/>
        <a:p>
          <a:endParaRPr lang="ru-RU"/>
        </a:p>
      </dgm:t>
    </dgm:pt>
    <dgm:pt modelId="{F710DD61-B44A-4A77-926A-DF5B5329CA69}" type="sibTrans" cxnId="{F08DA0B7-4CC6-40C9-9F73-E72BE0ECF65D}">
      <dgm:prSet/>
      <dgm:spPr/>
      <dgm:t>
        <a:bodyPr/>
        <a:lstStyle/>
        <a:p>
          <a:endParaRPr lang="ru-RU"/>
        </a:p>
      </dgm:t>
    </dgm:pt>
    <dgm:pt modelId="{29631FEA-D8FC-4B3B-A171-522436583722}" type="pres">
      <dgm:prSet presAssocID="{61E20916-7CC6-4BC8-BA13-BA593DA2725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BDDEB9DE-CE20-479C-9D18-FD40107DC623}" type="pres">
      <dgm:prSet presAssocID="{CA5C25D5-13EB-4C02-8A5D-6A450779E9CF}" presName="hierRoot1" presStyleCnt="0">
        <dgm:presLayoutVars>
          <dgm:hierBranch val="init"/>
        </dgm:presLayoutVars>
      </dgm:prSet>
      <dgm:spPr/>
    </dgm:pt>
    <dgm:pt modelId="{8C2D661D-5456-4DF5-B78E-FACA24303EF2}" type="pres">
      <dgm:prSet presAssocID="{CA5C25D5-13EB-4C02-8A5D-6A450779E9CF}" presName="rootComposite1" presStyleCnt="0"/>
      <dgm:spPr/>
    </dgm:pt>
    <dgm:pt modelId="{F1C17CD6-E545-46C1-900D-B316D204A19D}" type="pres">
      <dgm:prSet presAssocID="{CA5C25D5-13EB-4C02-8A5D-6A450779E9CF}" presName="rootText1" presStyleLbl="node0" presStyleIdx="0" presStyleCnt="1" custScaleX="19487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33DE092-8B3C-4C6A-9350-CB099C624A1F}" type="pres">
      <dgm:prSet presAssocID="{CA5C25D5-13EB-4C02-8A5D-6A450779E9CF}" presName="rootConnector1" presStyleLbl="node1" presStyleIdx="0" presStyleCnt="0"/>
      <dgm:spPr/>
      <dgm:t>
        <a:bodyPr/>
        <a:lstStyle/>
        <a:p>
          <a:endParaRPr lang="ru-RU"/>
        </a:p>
      </dgm:t>
    </dgm:pt>
    <dgm:pt modelId="{CA176DA2-076B-47FF-A4C3-1D51F40D9E59}" type="pres">
      <dgm:prSet presAssocID="{CA5C25D5-13EB-4C02-8A5D-6A450779E9CF}" presName="hierChild2" presStyleCnt="0"/>
      <dgm:spPr/>
    </dgm:pt>
    <dgm:pt modelId="{DCD678A3-1C31-42C0-B8C1-582FCAA6A2A5}" type="pres">
      <dgm:prSet presAssocID="{0BC0D568-2F4C-4270-B713-C61400B69EE3}" presName="Name37" presStyleLbl="parChTrans1D2" presStyleIdx="0" presStyleCnt="2"/>
      <dgm:spPr/>
      <dgm:t>
        <a:bodyPr/>
        <a:lstStyle/>
        <a:p>
          <a:endParaRPr lang="ru-RU"/>
        </a:p>
      </dgm:t>
    </dgm:pt>
    <dgm:pt modelId="{E9167D59-0E78-4ABE-A132-8C79C851770B}" type="pres">
      <dgm:prSet presAssocID="{AC905972-BFD2-4545-B169-06404A65B82D}" presName="hierRoot2" presStyleCnt="0">
        <dgm:presLayoutVars>
          <dgm:hierBranch val="init"/>
        </dgm:presLayoutVars>
      </dgm:prSet>
      <dgm:spPr/>
    </dgm:pt>
    <dgm:pt modelId="{5D57525F-4452-447C-AC3E-04A3597E26C1}" type="pres">
      <dgm:prSet presAssocID="{AC905972-BFD2-4545-B169-06404A65B82D}" presName="rootComposite" presStyleCnt="0"/>
      <dgm:spPr/>
    </dgm:pt>
    <dgm:pt modelId="{B2C82EBD-F58C-45A8-84FC-29AD42A855EA}" type="pres">
      <dgm:prSet presAssocID="{AC905972-BFD2-4545-B169-06404A65B82D}" presName="rootText" presStyleLbl="node2" presStyleIdx="0" presStyleCnt="2" custScaleX="16105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E09F888-C955-4D75-9491-9346730A3C79}" type="pres">
      <dgm:prSet presAssocID="{AC905972-BFD2-4545-B169-06404A65B82D}" presName="rootConnector" presStyleLbl="node2" presStyleIdx="0" presStyleCnt="2"/>
      <dgm:spPr/>
      <dgm:t>
        <a:bodyPr/>
        <a:lstStyle/>
        <a:p>
          <a:endParaRPr lang="ru-RU"/>
        </a:p>
      </dgm:t>
    </dgm:pt>
    <dgm:pt modelId="{A5B3787D-BFFB-4E14-9BA4-D42E78D72477}" type="pres">
      <dgm:prSet presAssocID="{AC905972-BFD2-4545-B169-06404A65B82D}" presName="hierChild4" presStyleCnt="0"/>
      <dgm:spPr/>
    </dgm:pt>
    <dgm:pt modelId="{AE7EAB68-7CC5-4A95-92D3-A760B082FC9F}" type="pres">
      <dgm:prSet presAssocID="{F96362D8-C28E-40F5-851B-DE78A6F71247}" presName="Name37" presStyleLbl="parChTrans1D3" presStyleIdx="0" presStyleCnt="5"/>
      <dgm:spPr/>
      <dgm:t>
        <a:bodyPr/>
        <a:lstStyle/>
        <a:p>
          <a:endParaRPr lang="ru-RU"/>
        </a:p>
      </dgm:t>
    </dgm:pt>
    <dgm:pt modelId="{0A90AE5D-F814-4934-8F55-13D4C9516A7E}" type="pres">
      <dgm:prSet presAssocID="{B1F80BFA-F9B2-4B14-9DBD-732A94ABAAC9}" presName="hierRoot2" presStyleCnt="0">
        <dgm:presLayoutVars>
          <dgm:hierBranch val="init"/>
        </dgm:presLayoutVars>
      </dgm:prSet>
      <dgm:spPr/>
    </dgm:pt>
    <dgm:pt modelId="{2918634B-DFBD-4C3F-879A-2E3397650854}" type="pres">
      <dgm:prSet presAssocID="{B1F80BFA-F9B2-4B14-9DBD-732A94ABAAC9}" presName="rootComposite" presStyleCnt="0"/>
      <dgm:spPr/>
    </dgm:pt>
    <dgm:pt modelId="{13D4AC9A-167D-4691-B0BC-B8093EF2CED9}" type="pres">
      <dgm:prSet presAssocID="{B1F80BFA-F9B2-4B14-9DBD-732A94ABAAC9}" presName="rootText" presStyleLbl="node3" presStyleIdx="0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25DA8A8-D154-4579-95CF-275579EEE6E9}" type="pres">
      <dgm:prSet presAssocID="{B1F80BFA-F9B2-4B14-9DBD-732A94ABAAC9}" presName="rootConnector" presStyleLbl="node3" presStyleIdx="0" presStyleCnt="5"/>
      <dgm:spPr/>
      <dgm:t>
        <a:bodyPr/>
        <a:lstStyle/>
        <a:p>
          <a:endParaRPr lang="ru-RU"/>
        </a:p>
      </dgm:t>
    </dgm:pt>
    <dgm:pt modelId="{3D4E76ED-F32C-4EB3-B0BC-AC386AB7870B}" type="pres">
      <dgm:prSet presAssocID="{B1F80BFA-F9B2-4B14-9DBD-732A94ABAAC9}" presName="hierChild4" presStyleCnt="0"/>
      <dgm:spPr/>
    </dgm:pt>
    <dgm:pt modelId="{4A1D581E-439D-4FE2-9A32-48E5CC0BE5DE}" type="pres">
      <dgm:prSet presAssocID="{B1F80BFA-F9B2-4B14-9DBD-732A94ABAAC9}" presName="hierChild5" presStyleCnt="0"/>
      <dgm:spPr/>
    </dgm:pt>
    <dgm:pt modelId="{60CB3585-5B66-4D7B-93CE-5E8C4246686F}" type="pres">
      <dgm:prSet presAssocID="{79C43639-A258-4C81-8720-418395F40790}" presName="Name37" presStyleLbl="parChTrans1D3" presStyleIdx="1" presStyleCnt="5"/>
      <dgm:spPr/>
      <dgm:t>
        <a:bodyPr/>
        <a:lstStyle/>
        <a:p>
          <a:endParaRPr lang="ru-RU"/>
        </a:p>
      </dgm:t>
    </dgm:pt>
    <dgm:pt modelId="{301F7F9E-DB2E-4F91-ACB5-F5D49A0A79D0}" type="pres">
      <dgm:prSet presAssocID="{8CC6D7D7-9CD5-431E-B619-E8D680077C4C}" presName="hierRoot2" presStyleCnt="0">
        <dgm:presLayoutVars>
          <dgm:hierBranch val="init"/>
        </dgm:presLayoutVars>
      </dgm:prSet>
      <dgm:spPr/>
    </dgm:pt>
    <dgm:pt modelId="{3F23997D-9685-41C6-86C9-6B5AE2064789}" type="pres">
      <dgm:prSet presAssocID="{8CC6D7D7-9CD5-431E-B619-E8D680077C4C}" presName="rootComposite" presStyleCnt="0"/>
      <dgm:spPr/>
    </dgm:pt>
    <dgm:pt modelId="{51B56C6F-38FD-4C91-9B24-4A6EA60CBE16}" type="pres">
      <dgm:prSet presAssocID="{8CC6D7D7-9CD5-431E-B619-E8D680077C4C}" presName="rootText" presStyleLbl="node3" presStyleIdx="1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DC8E949-6A62-48B6-B4DF-111274CFFFE6}" type="pres">
      <dgm:prSet presAssocID="{8CC6D7D7-9CD5-431E-B619-E8D680077C4C}" presName="rootConnector" presStyleLbl="node3" presStyleIdx="1" presStyleCnt="5"/>
      <dgm:spPr/>
      <dgm:t>
        <a:bodyPr/>
        <a:lstStyle/>
        <a:p>
          <a:endParaRPr lang="ru-RU"/>
        </a:p>
      </dgm:t>
    </dgm:pt>
    <dgm:pt modelId="{4A11CC11-2FD8-46EB-A0B1-A37541D67094}" type="pres">
      <dgm:prSet presAssocID="{8CC6D7D7-9CD5-431E-B619-E8D680077C4C}" presName="hierChild4" presStyleCnt="0"/>
      <dgm:spPr/>
    </dgm:pt>
    <dgm:pt modelId="{7EADD80A-F8D6-4699-A067-47D34C472221}" type="pres">
      <dgm:prSet presAssocID="{8CC6D7D7-9CD5-431E-B619-E8D680077C4C}" presName="hierChild5" presStyleCnt="0"/>
      <dgm:spPr/>
    </dgm:pt>
    <dgm:pt modelId="{BD9B746E-6B87-44F2-B2DD-C4073A9CC7E8}" type="pres">
      <dgm:prSet presAssocID="{AC905972-BFD2-4545-B169-06404A65B82D}" presName="hierChild5" presStyleCnt="0"/>
      <dgm:spPr/>
    </dgm:pt>
    <dgm:pt modelId="{39526604-9F1A-4327-B446-E8CD7A7C5140}" type="pres">
      <dgm:prSet presAssocID="{E210AA22-96E4-48E2-A833-FD0D23045D26}" presName="Name37" presStyleLbl="parChTrans1D2" presStyleIdx="1" presStyleCnt="2"/>
      <dgm:spPr/>
      <dgm:t>
        <a:bodyPr/>
        <a:lstStyle/>
        <a:p>
          <a:endParaRPr lang="ru-RU"/>
        </a:p>
      </dgm:t>
    </dgm:pt>
    <dgm:pt modelId="{0EAFD69A-7614-42F8-A922-48D2C0FBB177}" type="pres">
      <dgm:prSet presAssocID="{ED7894CD-E809-4331-80CA-5B3C6AF2AC96}" presName="hierRoot2" presStyleCnt="0">
        <dgm:presLayoutVars>
          <dgm:hierBranch val="init"/>
        </dgm:presLayoutVars>
      </dgm:prSet>
      <dgm:spPr/>
    </dgm:pt>
    <dgm:pt modelId="{54EB6A40-E747-4217-BDBA-1EF293F2B73F}" type="pres">
      <dgm:prSet presAssocID="{ED7894CD-E809-4331-80CA-5B3C6AF2AC96}" presName="rootComposite" presStyleCnt="0"/>
      <dgm:spPr/>
    </dgm:pt>
    <dgm:pt modelId="{D9E98133-7C34-475E-A751-0F501C2F6DF0}" type="pres">
      <dgm:prSet presAssocID="{ED7894CD-E809-4331-80CA-5B3C6AF2AC96}" presName="rootText" presStyleLbl="node2" presStyleIdx="1" presStyleCnt="2" custScaleX="16105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26F5226-F5A7-4009-8BB5-BAC9A71049AC}" type="pres">
      <dgm:prSet presAssocID="{ED7894CD-E809-4331-80CA-5B3C6AF2AC96}" presName="rootConnector" presStyleLbl="node2" presStyleIdx="1" presStyleCnt="2"/>
      <dgm:spPr/>
      <dgm:t>
        <a:bodyPr/>
        <a:lstStyle/>
        <a:p>
          <a:endParaRPr lang="ru-RU"/>
        </a:p>
      </dgm:t>
    </dgm:pt>
    <dgm:pt modelId="{B07C7818-01D7-4FB3-885D-1CE53FBBBBA9}" type="pres">
      <dgm:prSet presAssocID="{ED7894CD-E809-4331-80CA-5B3C6AF2AC96}" presName="hierChild4" presStyleCnt="0"/>
      <dgm:spPr/>
    </dgm:pt>
    <dgm:pt modelId="{58A110BD-6FB8-454B-956A-B6ED4A43313F}" type="pres">
      <dgm:prSet presAssocID="{EC9555B6-9105-4772-A547-FA6F3231D2CC}" presName="Name37" presStyleLbl="parChTrans1D3" presStyleIdx="2" presStyleCnt="5"/>
      <dgm:spPr/>
      <dgm:t>
        <a:bodyPr/>
        <a:lstStyle/>
        <a:p>
          <a:endParaRPr lang="ru-RU"/>
        </a:p>
      </dgm:t>
    </dgm:pt>
    <dgm:pt modelId="{C204E47F-F97A-4025-B909-DDA10A4B4C3A}" type="pres">
      <dgm:prSet presAssocID="{67F546F3-BB8B-4CFF-91A4-2E4599D505A0}" presName="hierRoot2" presStyleCnt="0">
        <dgm:presLayoutVars>
          <dgm:hierBranch val="init"/>
        </dgm:presLayoutVars>
      </dgm:prSet>
      <dgm:spPr/>
    </dgm:pt>
    <dgm:pt modelId="{28214CF4-6490-4B3C-A3B4-1F0E48598AB1}" type="pres">
      <dgm:prSet presAssocID="{67F546F3-BB8B-4CFF-91A4-2E4599D505A0}" presName="rootComposite" presStyleCnt="0"/>
      <dgm:spPr/>
    </dgm:pt>
    <dgm:pt modelId="{AB3080FD-88A6-4500-8442-8B0B44DE1B7E}" type="pres">
      <dgm:prSet presAssocID="{67F546F3-BB8B-4CFF-91A4-2E4599D505A0}" presName="rootText" presStyleLbl="node3" presStyleIdx="2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036D4EE-6A84-4B09-98EA-81DD9913EA88}" type="pres">
      <dgm:prSet presAssocID="{67F546F3-BB8B-4CFF-91A4-2E4599D505A0}" presName="rootConnector" presStyleLbl="node3" presStyleIdx="2" presStyleCnt="5"/>
      <dgm:spPr/>
      <dgm:t>
        <a:bodyPr/>
        <a:lstStyle/>
        <a:p>
          <a:endParaRPr lang="ru-RU"/>
        </a:p>
      </dgm:t>
    </dgm:pt>
    <dgm:pt modelId="{79DE1CB5-EC31-48BE-B33C-E42EAD3339F7}" type="pres">
      <dgm:prSet presAssocID="{67F546F3-BB8B-4CFF-91A4-2E4599D505A0}" presName="hierChild4" presStyleCnt="0"/>
      <dgm:spPr/>
    </dgm:pt>
    <dgm:pt modelId="{F0D66EE3-127D-47B6-A257-9E514E377B48}" type="pres">
      <dgm:prSet presAssocID="{67F546F3-BB8B-4CFF-91A4-2E4599D505A0}" presName="hierChild5" presStyleCnt="0"/>
      <dgm:spPr/>
    </dgm:pt>
    <dgm:pt modelId="{8E6C3EDA-890A-4771-B0D8-2F5775B6DAEA}" type="pres">
      <dgm:prSet presAssocID="{7B5D4C89-4177-423B-A850-4EB3CFE44470}" presName="Name37" presStyleLbl="parChTrans1D3" presStyleIdx="3" presStyleCnt="5"/>
      <dgm:spPr/>
      <dgm:t>
        <a:bodyPr/>
        <a:lstStyle/>
        <a:p>
          <a:endParaRPr lang="ru-RU"/>
        </a:p>
      </dgm:t>
    </dgm:pt>
    <dgm:pt modelId="{05189E98-D9F0-43EB-8A0F-EB6EB8D7CFB6}" type="pres">
      <dgm:prSet presAssocID="{3D1FC3D8-17C9-4276-AC5B-B62B96B8E76E}" presName="hierRoot2" presStyleCnt="0">
        <dgm:presLayoutVars>
          <dgm:hierBranch val="init"/>
        </dgm:presLayoutVars>
      </dgm:prSet>
      <dgm:spPr/>
    </dgm:pt>
    <dgm:pt modelId="{3845CEEB-64BF-4619-80BD-0002936E9227}" type="pres">
      <dgm:prSet presAssocID="{3D1FC3D8-17C9-4276-AC5B-B62B96B8E76E}" presName="rootComposite" presStyleCnt="0"/>
      <dgm:spPr/>
    </dgm:pt>
    <dgm:pt modelId="{16483E90-2A28-476D-BACD-8B1E068C8A18}" type="pres">
      <dgm:prSet presAssocID="{3D1FC3D8-17C9-4276-AC5B-B62B96B8E76E}" presName="rootText" presStyleLbl="node3" presStyleIdx="3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88DC79B-0936-4BF7-A877-34BA4BA61443}" type="pres">
      <dgm:prSet presAssocID="{3D1FC3D8-17C9-4276-AC5B-B62B96B8E76E}" presName="rootConnector" presStyleLbl="node3" presStyleIdx="3" presStyleCnt="5"/>
      <dgm:spPr/>
      <dgm:t>
        <a:bodyPr/>
        <a:lstStyle/>
        <a:p>
          <a:endParaRPr lang="ru-RU"/>
        </a:p>
      </dgm:t>
    </dgm:pt>
    <dgm:pt modelId="{33F5C100-8AAB-42B2-AC09-E4D55CCB3745}" type="pres">
      <dgm:prSet presAssocID="{3D1FC3D8-17C9-4276-AC5B-B62B96B8E76E}" presName="hierChild4" presStyleCnt="0"/>
      <dgm:spPr/>
    </dgm:pt>
    <dgm:pt modelId="{3738BAB6-9738-4391-AB3E-A9D906A16E83}" type="pres">
      <dgm:prSet presAssocID="{3D1FC3D8-17C9-4276-AC5B-B62B96B8E76E}" presName="hierChild5" presStyleCnt="0"/>
      <dgm:spPr/>
    </dgm:pt>
    <dgm:pt modelId="{81BBBCD4-FB52-4737-8CFB-C3E331E11D8A}" type="pres">
      <dgm:prSet presAssocID="{C3160876-46F0-4A5D-B45C-DA78AE0363B3}" presName="Name37" presStyleLbl="parChTrans1D3" presStyleIdx="4" presStyleCnt="5"/>
      <dgm:spPr/>
      <dgm:t>
        <a:bodyPr/>
        <a:lstStyle/>
        <a:p>
          <a:endParaRPr lang="ru-RU"/>
        </a:p>
      </dgm:t>
    </dgm:pt>
    <dgm:pt modelId="{1C0C315F-1CF9-4956-9D52-340D7BDDEFC9}" type="pres">
      <dgm:prSet presAssocID="{A5E9FD74-3E83-4B82-8711-78CA989EBA62}" presName="hierRoot2" presStyleCnt="0">
        <dgm:presLayoutVars>
          <dgm:hierBranch val="init"/>
        </dgm:presLayoutVars>
      </dgm:prSet>
      <dgm:spPr/>
    </dgm:pt>
    <dgm:pt modelId="{1EB785F3-097D-492F-80EB-BB8391CC9271}" type="pres">
      <dgm:prSet presAssocID="{A5E9FD74-3E83-4B82-8711-78CA989EBA62}" presName="rootComposite" presStyleCnt="0"/>
      <dgm:spPr/>
    </dgm:pt>
    <dgm:pt modelId="{BE66A981-093B-42FE-9724-BF2157DA7DC6}" type="pres">
      <dgm:prSet presAssocID="{A5E9FD74-3E83-4B82-8711-78CA989EBA62}" presName="rootText" presStyleLbl="node3" presStyleIdx="4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C39EE30-3896-430E-8CB2-4E9F1F108AD6}" type="pres">
      <dgm:prSet presAssocID="{A5E9FD74-3E83-4B82-8711-78CA989EBA62}" presName="rootConnector" presStyleLbl="node3" presStyleIdx="4" presStyleCnt="5"/>
      <dgm:spPr/>
      <dgm:t>
        <a:bodyPr/>
        <a:lstStyle/>
        <a:p>
          <a:endParaRPr lang="ru-RU"/>
        </a:p>
      </dgm:t>
    </dgm:pt>
    <dgm:pt modelId="{819B112D-F3AF-4E64-93A7-AB7F752E08DD}" type="pres">
      <dgm:prSet presAssocID="{A5E9FD74-3E83-4B82-8711-78CA989EBA62}" presName="hierChild4" presStyleCnt="0"/>
      <dgm:spPr/>
    </dgm:pt>
    <dgm:pt modelId="{E05C956C-47A4-49D2-8746-AC344B419C0C}" type="pres">
      <dgm:prSet presAssocID="{A5E9FD74-3E83-4B82-8711-78CA989EBA62}" presName="hierChild5" presStyleCnt="0"/>
      <dgm:spPr/>
    </dgm:pt>
    <dgm:pt modelId="{040F5F17-3169-47CC-9BA6-25EC226ACD38}" type="pres">
      <dgm:prSet presAssocID="{ED7894CD-E809-4331-80CA-5B3C6AF2AC96}" presName="hierChild5" presStyleCnt="0"/>
      <dgm:spPr/>
    </dgm:pt>
    <dgm:pt modelId="{B58F4AE6-911E-4AE7-8F53-24012F3B6C82}" type="pres">
      <dgm:prSet presAssocID="{CA5C25D5-13EB-4C02-8A5D-6A450779E9CF}" presName="hierChild3" presStyleCnt="0"/>
      <dgm:spPr/>
    </dgm:pt>
  </dgm:ptLst>
  <dgm:cxnLst>
    <dgm:cxn modelId="{F6FAA97B-8B23-427E-B511-ED49E2EE32DA}" type="presOf" srcId="{8CC6D7D7-9CD5-431E-B619-E8D680077C4C}" destId="{CDC8E949-6A62-48B6-B4DF-111274CFFFE6}" srcOrd="1" destOrd="0" presId="urn:microsoft.com/office/officeart/2005/8/layout/orgChart1"/>
    <dgm:cxn modelId="{EA032DEC-EB65-4AE5-9AF7-B51D2252EDD7}" type="presOf" srcId="{ED7894CD-E809-4331-80CA-5B3C6AF2AC96}" destId="{626F5226-F5A7-4009-8BB5-BAC9A71049AC}" srcOrd="1" destOrd="0" presId="urn:microsoft.com/office/officeart/2005/8/layout/orgChart1"/>
    <dgm:cxn modelId="{72C2BBDC-B236-4764-8960-115996671421}" srcId="{AC905972-BFD2-4545-B169-06404A65B82D}" destId="{B1F80BFA-F9B2-4B14-9DBD-732A94ABAAC9}" srcOrd="0" destOrd="0" parTransId="{F96362D8-C28E-40F5-851B-DE78A6F71247}" sibTransId="{C503C40F-59F5-4A43-B3CA-19BB435F8AD9}"/>
    <dgm:cxn modelId="{595C087D-8781-4054-89B5-394FE9F0CE2A}" type="presOf" srcId="{AC905972-BFD2-4545-B169-06404A65B82D}" destId="{B2C82EBD-F58C-45A8-84FC-29AD42A855EA}" srcOrd="0" destOrd="0" presId="urn:microsoft.com/office/officeart/2005/8/layout/orgChart1"/>
    <dgm:cxn modelId="{1C8C6AE7-134B-4364-9B35-0C22BA35E9EA}" type="presOf" srcId="{CA5C25D5-13EB-4C02-8A5D-6A450779E9CF}" destId="{B33DE092-8B3C-4C6A-9350-CB099C624A1F}" srcOrd="1" destOrd="0" presId="urn:microsoft.com/office/officeart/2005/8/layout/orgChart1"/>
    <dgm:cxn modelId="{4E8E04B4-83DC-49FD-B23A-FF1253569DBC}" srcId="{61E20916-7CC6-4BC8-BA13-BA593DA27253}" destId="{CA5C25D5-13EB-4C02-8A5D-6A450779E9CF}" srcOrd="0" destOrd="0" parTransId="{EFBD3651-61FB-4E84-9E8C-AA31BDA46048}" sibTransId="{A8E6891C-D8EA-4F5D-9417-A24810286591}"/>
    <dgm:cxn modelId="{1A7E7C1B-0A1F-4FD0-AEC7-4D7445E8E3AB}" type="presOf" srcId="{C3160876-46F0-4A5D-B45C-DA78AE0363B3}" destId="{81BBBCD4-FB52-4737-8CFB-C3E331E11D8A}" srcOrd="0" destOrd="0" presId="urn:microsoft.com/office/officeart/2005/8/layout/orgChart1"/>
    <dgm:cxn modelId="{68A99C4E-FE60-4B7B-944A-CB0C1C8A70AE}" type="presOf" srcId="{61E20916-7CC6-4BC8-BA13-BA593DA27253}" destId="{29631FEA-D8FC-4B3B-A171-522436583722}" srcOrd="0" destOrd="0" presId="urn:microsoft.com/office/officeart/2005/8/layout/orgChart1"/>
    <dgm:cxn modelId="{8E9BA216-E09F-40F9-BFEB-383E5E36DE89}" srcId="{ED7894CD-E809-4331-80CA-5B3C6AF2AC96}" destId="{67F546F3-BB8B-4CFF-91A4-2E4599D505A0}" srcOrd="0" destOrd="0" parTransId="{EC9555B6-9105-4772-A547-FA6F3231D2CC}" sibTransId="{B6A1C55B-2844-4515-A1AF-B6116094FDC2}"/>
    <dgm:cxn modelId="{C6A7992B-C369-4B92-84E4-A7A007848E1A}" type="presOf" srcId="{79C43639-A258-4C81-8720-418395F40790}" destId="{60CB3585-5B66-4D7B-93CE-5E8C4246686F}" srcOrd="0" destOrd="0" presId="urn:microsoft.com/office/officeart/2005/8/layout/orgChart1"/>
    <dgm:cxn modelId="{8104CF5D-51F2-4F66-B54E-B5B34DB49FB3}" type="presOf" srcId="{67F546F3-BB8B-4CFF-91A4-2E4599D505A0}" destId="{AB3080FD-88A6-4500-8442-8B0B44DE1B7E}" srcOrd="0" destOrd="0" presId="urn:microsoft.com/office/officeart/2005/8/layout/orgChart1"/>
    <dgm:cxn modelId="{DB040C52-AD61-4506-80F8-D44BDE7D605D}" type="presOf" srcId="{3D1FC3D8-17C9-4276-AC5B-B62B96B8E76E}" destId="{16483E90-2A28-476D-BACD-8B1E068C8A18}" srcOrd="0" destOrd="0" presId="urn:microsoft.com/office/officeart/2005/8/layout/orgChart1"/>
    <dgm:cxn modelId="{571F88C2-8C7B-4A30-90FC-62E8C9B0E0FF}" srcId="{ED7894CD-E809-4331-80CA-5B3C6AF2AC96}" destId="{3D1FC3D8-17C9-4276-AC5B-B62B96B8E76E}" srcOrd="1" destOrd="0" parTransId="{7B5D4C89-4177-423B-A850-4EB3CFE44470}" sibTransId="{8C2CF009-7D09-491D-9186-44D1FFD52658}"/>
    <dgm:cxn modelId="{C6513C9B-5DE8-43E1-B715-111AD1FA1822}" type="presOf" srcId="{B1F80BFA-F9B2-4B14-9DBD-732A94ABAAC9}" destId="{13D4AC9A-167D-4691-B0BC-B8093EF2CED9}" srcOrd="0" destOrd="0" presId="urn:microsoft.com/office/officeart/2005/8/layout/orgChart1"/>
    <dgm:cxn modelId="{CF81835B-7EAB-4EE9-853D-BA2710C5AAAC}" srcId="{CA5C25D5-13EB-4C02-8A5D-6A450779E9CF}" destId="{ED7894CD-E809-4331-80CA-5B3C6AF2AC96}" srcOrd="1" destOrd="0" parTransId="{E210AA22-96E4-48E2-A833-FD0D23045D26}" sibTransId="{C2DDF038-7D66-4331-BD09-DAF7170479DE}"/>
    <dgm:cxn modelId="{6048FD31-0ADC-4499-A963-313192E11A29}" type="presOf" srcId="{E210AA22-96E4-48E2-A833-FD0D23045D26}" destId="{39526604-9F1A-4327-B446-E8CD7A7C5140}" srcOrd="0" destOrd="0" presId="urn:microsoft.com/office/officeart/2005/8/layout/orgChart1"/>
    <dgm:cxn modelId="{FF1B2E62-44F9-4EBB-9132-96659BF50FDF}" type="presOf" srcId="{F96362D8-C28E-40F5-851B-DE78A6F71247}" destId="{AE7EAB68-7CC5-4A95-92D3-A760B082FC9F}" srcOrd="0" destOrd="0" presId="urn:microsoft.com/office/officeart/2005/8/layout/orgChart1"/>
    <dgm:cxn modelId="{91F12E92-360A-40EF-9F05-1F1B6B83D270}" type="presOf" srcId="{ED7894CD-E809-4331-80CA-5B3C6AF2AC96}" destId="{D9E98133-7C34-475E-A751-0F501C2F6DF0}" srcOrd="0" destOrd="0" presId="urn:microsoft.com/office/officeart/2005/8/layout/orgChart1"/>
    <dgm:cxn modelId="{221AED8D-4D30-4254-B8C7-C364F640688A}" type="presOf" srcId="{EC9555B6-9105-4772-A547-FA6F3231D2CC}" destId="{58A110BD-6FB8-454B-956A-B6ED4A43313F}" srcOrd="0" destOrd="0" presId="urn:microsoft.com/office/officeart/2005/8/layout/orgChart1"/>
    <dgm:cxn modelId="{FA3BFB47-DA7D-451C-9423-283B8BE1824C}" type="presOf" srcId="{7B5D4C89-4177-423B-A850-4EB3CFE44470}" destId="{8E6C3EDA-890A-4771-B0D8-2F5775B6DAEA}" srcOrd="0" destOrd="0" presId="urn:microsoft.com/office/officeart/2005/8/layout/orgChart1"/>
    <dgm:cxn modelId="{F08DA0B7-4CC6-40C9-9F73-E72BE0ECF65D}" srcId="{ED7894CD-E809-4331-80CA-5B3C6AF2AC96}" destId="{A5E9FD74-3E83-4B82-8711-78CA989EBA62}" srcOrd="2" destOrd="0" parTransId="{C3160876-46F0-4A5D-B45C-DA78AE0363B3}" sibTransId="{F710DD61-B44A-4A77-926A-DF5B5329CA69}"/>
    <dgm:cxn modelId="{C5240D48-5055-40D1-9558-6747C7EEED1E}" type="presOf" srcId="{A5E9FD74-3E83-4B82-8711-78CA989EBA62}" destId="{7C39EE30-3896-430E-8CB2-4E9F1F108AD6}" srcOrd="1" destOrd="0" presId="urn:microsoft.com/office/officeart/2005/8/layout/orgChart1"/>
    <dgm:cxn modelId="{5C5733AB-56A5-4CB8-92A3-AD803569B0B1}" type="presOf" srcId="{B1F80BFA-F9B2-4B14-9DBD-732A94ABAAC9}" destId="{725DA8A8-D154-4579-95CF-275579EEE6E9}" srcOrd="1" destOrd="0" presId="urn:microsoft.com/office/officeart/2005/8/layout/orgChart1"/>
    <dgm:cxn modelId="{29352195-959D-48E8-B8F5-C5E6DCB2C20F}" srcId="{AC905972-BFD2-4545-B169-06404A65B82D}" destId="{8CC6D7D7-9CD5-431E-B619-E8D680077C4C}" srcOrd="1" destOrd="0" parTransId="{79C43639-A258-4C81-8720-418395F40790}" sibTransId="{3C02FA20-9A67-44B9-B801-091B75DA2534}"/>
    <dgm:cxn modelId="{3122A9C0-ED49-4186-97F0-A14427E92B8E}" type="presOf" srcId="{67F546F3-BB8B-4CFF-91A4-2E4599D505A0}" destId="{5036D4EE-6A84-4B09-98EA-81DD9913EA88}" srcOrd="1" destOrd="0" presId="urn:microsoft.com/office/officeart/2005/8/layout/orgChart1"/>
    <dgm:cxn modelId="{C0B85301-1484-4F7D-BBAD-0F4EF542C993}" type="presOf" srcId="{AC905972-BFD2-4545-B169-06404A65B82D}" destId="{DE09F888-C955-4D75-9491-9346730A3C79}" srcOrd="1" destOrd="0" presId="urn:microsoft.com/office/officeart/2005/8/layout/orgChart1"/>
    <dgm:cxn modelId="{A2088E41-6B77-4F21-B5D4-4A316B5D2A4E}" srcId="{CA5C25D5-13EB-4C02-8A5D-6A450779E9CF}" destId="{AC905972-BFD2-4545-B169-06404A65B82D}" srcOrd="0" destOrd="0" parTransId="{0BC0D568-2F4C-4270-B713-C61400B69EE3}" sibTransId="{60C8D3D4-D45F-473A-B6E3-5108274ED3DA}"/>
    <dgm:cxn modelId="{5DBD170A-7ADF-41F0-85AC-C2E26446ED57}" type="presOf" srcId="{CA5C25D5-13EB-4C02-8A5D-6A450779E9CF}" destId="{F1C17CD6-E545-46C1-900D-B316D204A19D}" srcOrd="0" destOrd="0" presId="urn:microsoft.com/office/officeart/2005/8/layout/orgChart1"/>
    <dgm:cxn modelId="{74FF6F23-9C7B-4681-A564-5F8141D9D639}" type="presOf" srcId="{8CC6D7D7-9CD5-431E-B619-E8D680077C4C}" destId="{51B56C6F-38FD-4C91-9B24-4A6EA60CBE16}" srcOrd="0" destOrd="0" presId="urn:microsoft.com/office/officeart/2005/8/layout/orgChart1"/>
    <dgm:cxn modelId="{95A381BD-35A6-4F2B-9D8B-64197A217840}" type="presOf" srcId="{0BC0D568-2F4C-4270-B713-C61400B69EE3}" destId="{DCD678A3-1C31-42C0-B8C1-582FCAA6A2A5}" srcOrd="0" destOrd="0" presId="urn:microsoft.com/office/officeart/2005/8/layout/orgChart1"/>
    <dgm:cxn modelId="{56135596-F2E8-47FB-98E9-1AC2A41A927D}" type="presOf" srcId="{3D1FC3D8-17C9-4276-AC5B-B62B96B8E76E}" destId="{C88DC79B-0936-4BF7-A877-34BA4BA61443}" srcOrd="1" destOrd="0" presId="urn:microsoft.com/office/officeart/2005/8/layout/orgChart1"/>
    <dgm:cxn modelId="{92D3D6A9-C05F-426C-AFE0-70FEAD2FBFEA}" type="presOf" srcId="{A5E9FD74-3E83-4B82-8711-78CA989EBA62}" destId="{BE66A981-093B-42FE-9724-BF2157DA7DC6}" srcOrd="0" destOrd="0" presId="urn:microsoft.com/office/officeart/2005/8/layout/orgChart1"/>
    <dgm:cxn modelId="{D585E9D0-FFE3-4682-A756-2409B982423B}" type="presParOf" srcId="{29631FEA-D8FC-4B3B-A171-522436583722}" destId="{BDDEB9DE-CE20-479C-9D18-FD40107DC623}" srcOrd="0" destOrd="0" presId="urn:microsoft.com/office/officeart/2005/8/layout/orgChart1"/>
    <dgm:cxn modelId="{FC0B6BFA-393E-4931-A435-DE8554A024EF}" type="presParOf" srcId="{BDDEB9DE-CE20-479C-9D18-FD40107DC623}" destId="{8C2D661D-5456-4DF5-B78E-FACA24303EF2}" srcOrd="0" destOrd="0" presId="urn:microsoft.com/office/officeart/2005/8/layout/orgChart1"/>
    <dgm:cxn modelId="{63682DBE-341F-4442-8FC8-C31B16EA9F06}" type="presParOf" srcId="{8C2D661D-5456-4DF5-B78E-FACA24303EF2}" destId="{F1C17CD6-E545-46C1-900D-B316D204A19D}" srcOrd="0" destOrd="0" presId="urn:microsoft.com/office/officeart/2005/8/layout/orgChart1"/>
    <dgm:cxn modelId="{2A98DAF7-46C6-4D3D-BC28-FB33B7795FB6}" type="presParOf" srcId="{8C2D661D-5456-4DF5-B78E-FACA24303EF2}" destId="{B33DE092-8B3C-4C6A-9350-CB099C624A1F}" srcOrd="1" destOrd="0" presId="urn:microsoft.com/office/officeart/2005/8/layout/orgChart1"/>
    <dgm:cxn modelId="{56059624-2F03-4C4A-82CB-556250E4C07F}" type="presParOf" srcId="{BDDEB9DE-CE20-479C-9D18-FD40107DC623}" destId="{CA176DA2-076B-47FF-A4C3-1D51F40D9E59}" srcOrd="1" destOrd="0" presId="urn:microsoft.com/office/officeart/2005/8/layout/orgChart1"/>
    <dgm:cxn modelId="{007925B3-8172-4501-ADF2-D01EF0799E6D}" type="presParOf" srcId="{CA176DA2-076B-47FF-A4C3-1D51F40D9E59}" destId="{DCD678A3-1C31-42C0-B8C1-582FCAA6A2A5}" srcOrd="0" destOrd="0" presId="urn:microsoft.com/office/officeart/2005/8/layout/orgChart1"/>
    <dgm:cxn modelId="{0588A975-30E6-450D-AEB3-F4084641A226}" type="presParOf" srcId="{CA176DA2-076B-47FF-A4C3-1D51F40D9E59}" destId="{E9167D59-0E78-4ABE-A132-8C79C851770B}" srcOrd="1" destOrd="0" presId="urn:microsoft.com/office/officeart/2005/8/layout/orgChart1"/>
    <dgm:cxn modelId="{7B92AA84-E9CF-4F48-BC39-61ADD83C06A4}" type="presParOf" srcId="{E9167D59-0E78-4ABE-A132-8C79C851770B}" destId="{5D57525F-4452-447C-AC3E-04A3597E26C1}" srcOrd="0" destOrd="0" presId="urn:microsoft.com/office/officeart/2005/8/layout/orgChart1"/>
    <dgm:cxn modelId="{90F2EF55-629C-4284-B1A3-D694C0E757DA}" type="presParOf" srcId="{5D57525F-4452-447C-AC3E-04A3597E26C1}" destId="{B2C82EBD-F58C-45A8-84FC-29AD42A855EA}" srcOrd="0" destOrd="0" presId="urn:microsoft.com/office/officeart/2005/8/layout/orgChart1"/>
    <dgm:cxn modelId="{1954645B-C52B-4B2B-BACE-EB55B939BF95}" type="presParOf" srcId="{5D57525F-4452-447C-AC3E-04A3597E26C1}" destId="{DE09F888-C955-4D75-9491-9346730A3C79}" srcOrd="1" destOrd="0" presId="urn:microsoft.com/office/officeart/2005/8/layout/orgChart1"/>
    <dgm:cxn modelId="{893135AA-0B9C-4F4D-BD72-0E632E3B8145}" type="presParOf" srcId="{E9167D59-0E78-4ABE-A132-8C79C851770B}" destId="{A5B3787D-BFFB-4E14-9BA4-D42E78D72477}" srcOrd="1" destOrd="0" presId="urn:microsoft.com/office/officeart/2005/8/layout/orgChart1"/>
    <dgm:cxn modelId="{86962016-764D-460E-B33C-C273CF5881A9}" type="presParOf" srcId="{A5B3787D-BFFB-4E14-9BA4-D42E78D72477}" destId="{AE7EAB68-7CC5-4A95-92D3-A760B082FC9F}" srcOrd="0" destOrd="0" presId="urn:microsoft.com/office/officeart/2005/8/layout/orgChart1"/>
    <dgm:cxn modelId="{8D93242F-D13C-4DC2-BD57-5944FA059C23}" type="presParOf" srcId="{A5B3787D-BFFB-4E14-9BA4-D42E78D72477}" destId="{0A90AE5D-F814-4934-8F55-13D4C9516A7E}" srcOrd="1" destOrd="0" presId="urn:microsoft.com/office/officeart/2005/8/layout/orgChart1"/>
    <dgm:cxn modelId="{54179945-A7A5-48C2-8B7C-5DC9E9459343}" type="presParOf" srcId="{0A90AE5D-F814-4934-8F55-13D4C9516A7E}" destId="{2918634B-DFBD-4C3F-879A-2E3397650854}" srcOrd="0" destOrd="0" presId="urn:microsoft.com/office/officeart/2005/8/layout/orgChart1"/>
    <dgm:cxn modelId="{B05BE39D-4A46-4546-A88D-9B43C2CBA4A1}" type="presParOf" srcId="{2918634B-DFBD-4C3F-879A-2E3397650854}" destId="{13D4AC9A-167D-4691-B0BC-B8093EF2CED9}" srcOrd="0" destOrd="0" presId="urn:microsoft.com/office/officeart/2005/8/layout/orgChart1"/>
    <dgm:cxn modelId="{C0DA8EA6-56E4-4354-A4AF-0B17F9279A3A}" type="presParOf" srcId="{2918634B-DFBD-4C3F-879A-2E3397650854}" destId="{725DA8A8-D154-4579-95CF-275579EEE6E9}" srcOrd="1" destOrd="0" presId="urn:microsoft.com/office/officeart/2005/8/layout/orgChart1"/>
    <dgm:cxn modelId="{48D83583-6832-42D5-953F-02370E24D278}" type="presParOf" srcId="{0A90AE5D-F814-4934-8F55-13D4C9516A7E}" destId="{3D4E76ED-F32C-4EB3-B0BC-AC386AB7870B}" srcOrd="1" destOrd="0" presId="urn:microsoft.com/office/officeart/2005/8/layout/orgChart1"/>
    <dgm:cxn modelId="{DD87E4DF-4BE4-42AA-AEE0-5E5D85AD6A56}" type="presParOf" srcId="{0A90AE5D-F814-4934-8F55-13D4C9516A7E}" destId="{4A1D581E-439D-4FE2-9A32-48E5CC0BE5DE}" srcOrd="2" destOrd="0" presId="urn:microsoft.com/office/officeart/2005/8/layout/orgChart1"/>
    <dgm:cxn modelId="{80DF2EF9-AB9F-4B37-AA1B-9CE3EEA7B2BD}" type="presParOf" srcId="{A5B3787D-BFFB-4E14-9BA4-D42E78D72477}" destId="{60CB3585-5B66-4D7B-93CE-5E8C4246686F}" srcOrd="2" destOrd="0" presId="urn:microsoft.com/office/officeart/2005/8/layout/orgChart1"/>
    <dgm:cxn modelId="{196A5C09-89CC-489F-8974-6D5371B1F6CF}" type="presParOf" srcId="{A5B3787D-BFFB-4E14-9BA4-D42E78D72477}" destId="{301F7F9E-DB2E-4F91-ACB5-F5D49A0A79D0}" srcOrd="3" destOrd="0" presId="urn:microsoft.com/office/officeart/2005/8/layout/orgChart1"/>
    <dgm:cxn modelId="{9A606381-E404-4906-8182-9D4013B7C9FF}" type="presParOf" srcId="{301F7F9E-DB2E-4F91-ACB5-F5D49A0A79D0}" destId="{3F23997D-9685-41C6-86C9-6B5AE2064789}" srcOrd="0" destOrd="0" presId="urn:microsoft.com/office/officeart/2005/8/layout/orgChart1"/>
    <dgm:cxn modelId="{1D261CED-3488-4098-AEDE-CD8DB8A79861}" type="presParOf" srcId="{3F23997D-9685-41C6-86C9-6B5AE2064789}" destId="{51B56C6F-38FD-4C91-9B24-4A6EA60CBE16}" srcOrd="0" destOrd="0" presId="urn:microsoft.com/office/officeart/2005/8/layout/orgChart1"/>
    <dgm:cxn modelId="{937947A6-1A60-46E9-8D5A-C3FA2497111F}" type="presParOf" srcId="{3F23997D-9685-41C6-86C9-6B5AE2064789}" destId="{CDC8E949-6A62-48B6-B4DF-111274CFFFE6}" srcOrd="1" destOrd="0" presId="urn:microsoft.com/office/officeart/2005/8/layout/orgChart1"/>
    <dgm:cxn modelId="{99B1CE30-9396-4797-ACFE-8A81E2011A9F}" type="presParOf" srcId="{301F7F9E-DB2E-4F91-ACB5-F5D49A0A79D0}" destId="{4A11CC11-2FD8-46EB-A0B1-A37541D67094}" srcOrd="1" destOrd="0" presId="urn:microsoft.com/office/officeart/2005/8/layout/orgChart1"/>
    <dgm:cxn modelId="{10CC9B67-5473-4E08-8F17-88420B112F86}" type="presParOf" srcId="{301F7F9E-DB2E-4F91-ACB5-F5D49A0A79D0}" destId="{7EADD80A-F8D6-4699-A067-47D34C472221}" srcOrd="2" destOrd="0" presId="urn:microsoft.com/office/officeart/2005/8/layout/orgChart1"/>
    <dgm:cxn modelId="{28E55197-4DEE-4A60-A908-1CB7EF058850}" type="presParOf" srcId="{E9167D59-0E78-4ABE-A132-8C79C851770B}" destId="{BD9B746E-6B87-44F2-B2DD-C4073A9CC7E8}" srcOrd="2" destOrd="0" presId="urn:microsoft.com/office/officeart/2005/8/layout/orgChart1"/>
    <dgm:cxn modelId="{E3A50604-4A86-41DD-9C5A-47D9FE21B101}" type="presParOf" srcId="{CA176DA2-076B-47FF-A4C3-1D51F40D9E59}" destId="{39526604-9F1A-4327-B446-E8CD7A7C5140}" srcOrd="2" destOrd="0" presId="urn:microsoft.com/office/officeart/2005/8/layout/orgChart1"/>
    <dgm:cxn modelId="{BFA0F931-CACF-4FA9-B654-005AEF17BB2C}" type="presParOf" srcId="{CA176DA2-076B-47FF-A4C3-1D51F40D9E59}" destId="{0EAFD69A-7614-42F8-A922-48D2C0FBB177}" srcOrd="3" destOrd="0" presId="urn:microsoft.com/office/officeart/2005/8/layout/orgChart1"/>
    <dgm:cxn modelId="{705FC0FB-0B2D-44B6-A5C9-FAA4B3B152ED}" type="presParOf" srcId="{0EAFD69A-7614-42F8-A922-48D2C0FBB177}" destId="{54EB6A40-E747-4217-BDBA-1EF293F2B73F}" srcOrd="0" destOrd="0" presId="urn:microsoft.com/office/officeart/2005/8/layout/orgChart1"/>
    <dgm:cxn modelId="{0B430B20-4E63-437A-88C1-804806DF24D0}" type="presParOf" srcId="{54EB6A40-E747-4217-BDBA-1EF293F2B73F}" destId="{D9E98133-7C34-475E-A751-0F501C2F6DF0}" srcOrd="0" destOrd="0" presId="urn:microsoft.com/office/officeart/2005/8/layout/orgChart1"/>
    <dgm:cxn modelId="{621A86CE-1CFD-4D70-91B2-143042A70A99}" type="presParOf" srcId="{54EB6A40-E747-4217-BDBA-1EF293F2B73F}" destId="{626F5226-F5A7-4009-8BB5-BAC9A71049AC}" srcOrd="1" destOrd="0" presId="urn:microsoft.com/office/officeart/2005/8/layout/orgChart1"/>
    <dgm:cxn modelId="{10FA5E3A-0BA0-4DD2-BE6D-DE2D01EC9210}" type="presParOf" srcId="{0EAFD69A-7614-42F8-A922-48D2C0FBB177}" destId="{B07C7818-01D7-4FB3-885D-1CE53FBBBBA9}" srcOrd="1" destOrd="0" presId="urn:microsoft.com/office/officeart/2005/8/layout/orgChart1"/>
    <dgm:cxn modelId="{E150E760-A1CF-4366-835C-8EAC98C948A8}" type="presParOf" srcId="{B07C7818-01D7-4FB3-885D-1CE53FBBBBA9}" destId="{58A110BD-6FB8-454B-956A-B6ED4A43313F}" srcOrd="0" destOrd="0" presId="urn:microsoft.com/office/officeart/2005/8/layout/orgChart1"/>
    <dgm:cxn modelId="{6C30C0E9-43B4-43FE-956C-3232FE9DAEB2}" type="presParOf" srcId="{B07C7818-01D7-4FB3-885D-1CE53FBBBBA9}" destId="{C204E47F-F97A-4025-B909-DDA10A4B4C3A}" srcOrd="1" destOrd="0" presId="urn:microsoft.com/office/officeart/2005/8/layout/orgChart1"/>
    <dgm:cxn modelId="{2FFCA870-2F55-4F5A-82F3-8EF7E2EBE811}" type="presParOf" srcId="{C204E47F-F97A-4025-B909-DDA10A4B4C3A}" destId="{28214CF4-6490-4B3C-A3B4-1F0E48598AB1}" srcOrd="0" destOrd="0" presId="urn:microsoft.com/office/officeart/2005/8/layout/orgChart1"/>
    <dgm:cxn modelId="{F3F2E50D-A354-46B3-9D92-B22E28C324D2}" type="presParOf" srcId="{28214CF4-6490-4B3C-A3B4-1F0E48598AB1}" destId="{AB3080FD-88A6-4500-8442-8B0B44DE1B7E}" srcOrd="0" destOrd="0" presId="urn:microsoft.com/office/officeart/2005/8/layout/orgChart1"/>
    <dgm:cxn modelId="{A600F6F8-2D3E-4C40-8898-D9456870A356}" type="presParOf" srcId="{28214CF4-6490-4B3C-A3B4-1F0E48598AB1}" destId="{5036D4EE-6A84-4B09-98EA-81DD9913EA88}" srcOrd="1" destOrd="0" presId="urn:microsoft.com/office/officeart/2005/8/layout/orgChart1"/>
    <dgm:cxn modelId="{DCBDCF30-9980-4E69-B514-3976F228D57C}" type="presParOf" srcId="{C204E47F-F97A-4025-B909-DDA10A4B4C3A}" destId="{79DE1CB5-EC31-48BE-B33C-E42EAD3339F7}" srcOrd="1" destOrd="0" presId="urn:microsoft.com/office/officeart/2005/8/layout/orgChart1"/>
    <dgm:cxn modelId="{E33E8550-2CD7-4B17-A510-25C00F97344F}" type="presParOf" srcId="{C204E47F-F97A-4025-B909-DDA10A4B4C3A}" destId="{F0D66EE3-127D-47B6-A257-9E514E377B48}" srcOrd="2" destOrd="0" presId="urn:microsoft.com/office/officeart/2005/8/layout/orgChart1"/>
    <dgm:cxn modelId="{06C641B0-7B1A-4850-B448-F54CFD7669B2}" type="presParOf" srcId="{B07C7818-01D7-4FB3-885D-1CE53FBBBBA9}" destId="{8E6C3EDA-890A-4771-B0D8-2F5775B6DAEA}" srcOrd="2" destOrd="0" presId="urn:microsoft.com/office/officeart/2005/8/layout/orgChart1"/>
    <dgm:cxn modelId="{C11E8B11-D18B-4CB9-9700-C5C1D6B898A1}" type="presParOf" srcId="{B07C7818-01D7-4FB3-885D-1CE53FBBBBA9}" destId="{05189E98-D9F0-43EB-8A0F-EB6EB8D7CFB6}" srcOrd="3" destOrd="0" presId="urn:microsoft.com/office/officeart/2005/8/layout/orgChart1"/>
    <dgm:cxn modelId="{92B055C0-AA1F-4617-95BD-C342DF238041}" type="presParOf" srcId="{05189E98-D9F0-43EB-8A0F-EB6EB8D7CFB6}" destId="{3845CEEB-64BF-4619-80BD-0002936E9227}" srcOrd="0" destOrd="0" presId="urn:microsoft.com/office/officeart/2005/8/layout/orgChart1"/>
    <dgm:cxn modelId="{A60D869B-0355-4973-A8B7-9BE7DA9BF697}" type="presParOf" srcId="{3845CEEB-64BF-4619-80BD-0002936E9227}" destId="{16483E90-2A28-476D-BACD-8B1E068C8A18}" srcOrd="0" destOrd="0" presId="urn:microsoft.com/office/officeart/2005/8/layout/orgChart1"/>
    <dgm:cxn modelId="{243DBE27-166F-4018-A0E8-A1BD92F639F5}" type="presParOf" srcId="{3845CEEB-64BF-4619-80BD-0002936E9227}" destId="{C88DC79B-0936-4BF7-A877-34BA4BA61443}" srcOrd="1" destOrd="0" presId="urn:microsoft.com/office/officeart/2005/8/layout/orgChart1"/>
    <dgm:cxn modelId="{C1BDAC27-00B5-4ABC-852F-17A4DEC1E9AB}" type="presParOf" srcId="{05189E98-D9F0-43EB-8A0F-EB6EB8D7CFB6}" destId="{33F5C100-8AAB-42B2-AC09-E4D55CCB3745}" srcOrd="1" destOrd="0" presId="urn:microsoft.com/office/officeart/2005/8/layout/orgChart1"/>
    <dgm:cxn modelId="{690A033F-1D75-4BB0-8CA6-5A960466CCDD}" type="presParOf" srcId="{05189E98-D9F0-43EB-8A0F-EB6EB8D7CFB6}" destId="{3738BAB6-9738-4391-AB3E-A9D906A16E83}" srcOrd="2" destOrd="0" presId="urn:microsoft.com/office/officeart/2005/8/layout/orgChart1"/>
    <dgm:cxn modelId="{78CE2D78-D40E-48E5-A196-EE242789BA2B}" type="presParOf" srcId="{B07C7818-01D7-4FB3-885D-1CE53FBBBBA9}" destId="{81BBBCD4-FB52-4737-8CFB-C3E331E11D8A}" srcOrd="4" destOrd="0" presId="urn:microsoft.com/office/officeart/2005/8/layout/orgChart1"/>
    <dgm:cxn modelId="{B14EDD77-7FFD-4E8B-B626-C317123DD81F}" type="presParOf" srcId="{B07C7818-01D7-4FB3-885D-1CE53FBBBBA9}" destId="{1C0C315F-1CF9-4956-9D52-340D7BDDEFC9}" srcOrd="5" destOrd="0" presId="urn:microsoft.com/office/officeart/2005/8/layout/orgChart1"/>
    <dgm:cxn modelId="{DCA87D11-B9C2-42F3-B36B-E92156E3E1DA}" type="presParOf" srcId="{1C0C315F-1CF9-4956-9D52-340D7BDDEFC9}" destId="{1EB785F3-097D-492F-80EB-BB8391CC9271}" srcOrd="0" destOrd="0" presId="urn:microsoft.com/office/officeart/2005/8/layout/orgChart1"/>
    <dgm:cxn modelId="{1D7503EC-8393-478A-84C7-DDA5C556A0AA}" type="presParOf" srcId="{1EB785F3-097D-492F-80EB-BB8391CC9271}" destId="{BE66A981-093B-42FE-9724-BF2157DA7DC6}" srcOrd="0" destOrd="0" presId="urn:microsoft.com/office/officeart/2005/8/layout/orgChart1"/>
    <dgm:cxn modelId="{699E9BBA-2776-4F77-A5EB-6010E8628D26}" type="presParOf" srcId="{1EB785F3-097D-492F-80EB-BB8391CC9271}" destId="{7C39EE30-3896-430E-8CB2-4E9F1F108AD6}" srcOrd="1" destOrd="0" presId="urn:microsoft.com/office/officeart/2005/8/layout/orgChart1"/>
    <dgm:cxn modelId="{476A7B6F-C34B-46BD-90B4-3050FAD14F23}" type="presParOf" srcId="{1C0C315F-1CF9-4956-9D52-340D7BDDEFC9}" destId="{819B112D-F3AF-4E64-93A7-AB7F752E08DD}" srcOrd="1" destOrd="0" presId="urn:microsoft.com/office/officeart/2005/8/layout/orgChart1"/>
    <dgm:cxn modelId="{C21A67E8-596B-4312-BCDE-8279943CC7B9}" type="presParOf" srcId="{1C0C315F-1CF9-4956-9D52-340D7BDDEFC9}" destId="{E05C956C-47A4-49D2-8746-AC344B419C0C}" srcOrd="2" destOrd="0" presId="urn:microsoft.com/office/officeart/2005/8/layout/orgChart1"/>
    <dgm:cxn modelId="{61AB98B2-BAA6-433C-8959-61077C028B05}" type="presParOf" srcId="{0EAFD69A-7614-42F8-A922-48D2C0FBB177}" destId="{040F5F17-3169-47CC-9BA6-25EC226ACD38}" srcOrd="2" destOrd="0" presId="urn:microsoft.com/office/officeart/2005/8/layout/orgChart1"/>
    <dgm:cxn modelId="{B27CF0E1-EEDB-4D98-A25E-72E3E87305DC}" type="presParOf" srcId="{BDDEB9DE-CE20-479C-9D18-FD40107DC623}" destId="{B58F4AE6-911E-4AE7-8F53-24012F3B6C8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E38D105-BB50-407F-A155-EFFB3EF9F35B}" type="doc">
      <dgm:prSet loTypeId="urn:microsoft.com/office/officeart/2005/8/layout/balance1" loCatId="relationship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54E8A95D-E4F7-4C06-BE8B-DFC672E4D43D}">
      <dgm:prSet phldrT="[Текст]" custT="1"/>
      <dgm:spPr/>
      <dgm:t>
        <a:bodyPr/>
        <a:lstStyle/>
        <a:p>
          <a:r>
            <a:rPr lang="ru-RU" sz="1400" dirty="0">
              <a:solidFill>
                <a:schemeClr val="tx1"/>
              </a:solidFill>
            </a:rPr>
            <a:t>Учёт индивидуальных запросов педагогов при реализации программ повышения квалификации</a:t>
          </a:r>
        </a:p>
      </dgm:t>
    </dgm:pt>
    <dgm:pt modelId="{536E2ECC-7553-444A-947D-D922B6FECBBC}" type="parTrans" cxnId="{C89DAD87-7016-4A75-9EB6-066C24796104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791059CF-96DF-4FC3-A025-2209FFE83EF6}" type="sibTrans" cxnId="{C89DAD87-7016-4A75-9EB6-066C24796104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2E7DA7EF-D1B2-4ACB-B128-DBC287F0BBFE}">
      <dgm:prSet phldrT="[Текст]" custT="1"/>
      <dgm:spPr/>
      <dgm:t>
        <a:bodyPr/>
        <a:lstStyle/>
        <a:p>
          <a:r>
            <a:rPr lang="ru-RU" sz="1400" dirty="0">
              <a:solidFill>
                <a:schemeClr val="tx1"/>
              </a:solidFill>
            </a:rPr>
            <a:t>Разработка и реализация программ </a:t>
          </a:r>
          <a:r>
            <a:rPr lang="ru-RU" sz="1400" dirty="0" err="1">
              <a:solidFill>
                <a:schemeClr val="tx1"/>
              </a:solidFill>
            </a:rPr>
            <a:t>микроквалификаций</a:t>
          </a:r>
          <a:r>
            <a:rPr lang="ru-RU" sz="1400" dirty="0">
              <a:solidFill>
                <a:schemeClr val="tx1"/>
              </a:solidFill>
            </a:rPr>
            <a:t> и программ, ориентированных на узкопрофессиональные компетенции</a:t>
          </a:r>
        </a:p>
      </dgm:t>
    </dgm:pt>
    <dgm:pt modelId="{26766A1E-8090-48FA-B3DA-22E216D4A9E4}" type="parTrans" cxnId="{B6C2CAF9-4E1F-4BC8-90A5-04691C167EC9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D6EAC863-8406-4D6A-9E45-AAA954B76F22}" type="sibTrans" cxnId="{B6C2CAF9-4E1F-4BC8-90A5-04691C167EC9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875A1279-166A-4059-8B02-7DF6B8B17065}">
      <dgm:prSet phldrT="[Текст]" custT="1"/>
      <dgm:spPr/>
      <dgm:t>
        <a:bodyPr/>
        <a:lstStyle/>
        <a:p>
          <a:r>
            <a:rPr lang="ru-RU" sz="1400" dirty="0">
              <a:solidFill>
                <a:schemeClr val="tx1"/>
              </a:solidFill>
            </a:rPr>
            <a:t>Совершенствование качества образовательного контента программ ДПО</a:t>
          </a:r>
        </a:p>
      </dgm:t>
    </dgm:pt>
    <dgm:pt modelId="{E3873D14-28B4-4500-973D-5684CAC5A679}" type="parTrans" cxnId="{35E7D130-2516-44A6-B426-D98CC21FCBC9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D9ED6174-48B5-4959-B047-8378BB8B3E7E}" type="sibTrans" cxnId="{35E7D130-2516-44A6-B426-D98CC21FCBC9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17D9286C-7609-4ED9-BB31-FB0F2166BDFD}">
      <dgm:prSet phldrT="[Текст]" custT="1"/>
      <dgm:spPr/>
      <dgm:t>
        <a:bodyPr/>
        <a:lstStyle/>
        <a:p>
          <a:r>
            <a:rPr lang="ru-RU" sz="1400" dirty="0">
              <a:solidFill>
                <a:schemeClr val="tx1"/>
              </a:solidFill>
            </a:rPr>
            <a:t>Расширение пула </a:t>
          </a:r>
          <a:r>
            <a:rPr lang="ru-RU" sz="1400" dirty="0" err="1">
              <a:solidFill>
                <a:schemeClr val="tx1"/>
              </a:solidFill>
            </a:rPr>
            <a:t>стажировочных</a:t>
          </a:r>
          <a:r>
            <a:rPr lang="ru-RU" sz="1400" dirty="0">
              <a:solidFill>
                <a:schemeClr val="tx1"/>
              </a:solidFill>
            </a:rPr>
            <a:t> площадок</a:t>
          </a:r>
        </a:p>
      </dgm:t>
    </dgm:pt>
    <dgm:pt modelId="{9D6C0A2D-A46E-4268-BBDB-B01A615B4BC9}" type="parTrans" cxnId="{E61E00A3-650F-4238-8B1C-D1440CD9D1EF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D40BECBF-B08E-4AB1-9C05-7654B2102648}" type="sibTrans" cxnId="{E61E00A3-650F-4238-8B1C-D1440CD9D1EF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CC5089F4-CB56-4CC7-A3FB-7FF59730B3E5}">
      <dgm:prSet phldrT="[Текст]"/>
      <dgm:spPr/>
      <dgm:t>
        <a:bodyPr/>
        <a:lstStyle/>
        <a:p>
          <a:r>
            <a:rPr lang="ru-RU" dirty="0">
              <a:solidFill>
                <a:schemeClr val="tx1"/>
              </a:solidFill>
            </a:rPr>
            <a:t>ВЫЗОВ</a:t>
          </a:r>
        </a:p>
      </dgm:t>
    </dgm:pt>
    <dgm:pt modelId="{5800AB46-5D85-45C5-9133-4FA78FE48D29}" type="parTrans" cxnId="{D2A166FB-95B3-4D24-9F25-0BC318BC5FB3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ECC7F6D5-2C23-4091-85C1-46046DA4E3AB}" type="sibTrans" cxnId="{D2A166FB-95B3-4D24-9F25-0BC318BC5FB3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4F367F15-CA9F-4381-BC56-CB0DE3EDDCB2}">
      <dgm:prSet phldrT="[Текст]"/>
      <dgm:spPr/>
      <dgm:t>
        <a:bodyPr/>
        <a:lstStyle/>
        <a:p>
          <a:r>
            <a:rPr lang="ru-RU" dirty="0">
              <a:solidFill>
                <a:schemeClr val="tx1"/>
              </a:solidFill>
            </a:rPr>
            <a:t>ОБРАЗ</a:t>
          </a:r>
          <a:br>
            <a:rPr lang="ru-RU" dirty="0">
              <a:solidFill>
                <a:schemeClr val="tx1"/>
              </a:solidFill>
            </a:rPr>
          </a:br>
          <a:r>
            <a:rPr lang="ru-RU" dirty="0">
              <a:solidFill>
                <a:schemeClr val="tx1"/>
              </a:solidFill>
            </a:rPr>
            <a:t>РЕЗУЛЬТАТА</a:t>
          </a:r>
        </a:p>
      </dgm:t>
    </dgm:pt>
    <dgm:pt modelId="{24AE94E8-E70A-4A92-BB58-A7E5A31409E7}" type="parTrans" cxnId="{E022865E-6C70-4AE8-A79C-C6C10F910FEA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7961C790-C60A-49C4-98B2-39369986BED3}" type="sibTrans" cxnId="{E022865E-6C70-4AE8-A79C-C6C10F910FEA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BC1A3A0F-B052-44A2-8BC4-7D762E5C6972}" type="pres">
      <dgm:prSet presAssocID="{FE38D105-BB50-407F-A155-EFFB3EF9F35B}" presName="outerComposite" presStyleCnt="0">
        <dgm:presLayoutVars>
          <dgm:chMax val="2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C25AB07-E7EE-4869-8630-CF402BE0AC67}" type="pres">
      <dgm:prSet presAssocID="{FE38D105-BB50-407F-A155-EFFB3EF9F35B}" presName="dummyMaxCanvas" presStyleCnt="0"/>
      <dgm:spPr/>
    </dgm:pt>
    <dgm:pt modelId="{CEEE996B-0F70-4840-B51C-AC09F9F892E8}" type="pres">
      <dgm:prSet presAssocID="{FE38D105-BB50-407F-A155-EFFB3EF9F35B}" presName="parentComposite" presStyleCnt="0"/>
      <dgm:spPr/>
    </dgm:pt>
    <dgm:pt modelId="{49CF0D6D-462B-4926-9905-F52C6D77F47C}" type="pres">
      <dgm:prSet presAssocID="{FE38D105-BB50-407F-A155-EFFB3EF9F35B}" presName="parent1" presStyleLbl="alignAccFollowNode1" presStyleIdx="0" presStyleCnt="4" custScaleX="133100" custScaleY="68302" custLinFactNeighborY="-1351">
        <dgm:presLayoutVars>
          <dgm:chMax val="4"/>
        </dgm:presLayoutVars>
      </dgm:prSet>
      <dgm:spPr/>
      <dgm:t>
        <a:bodyPr/>
        <a:lstStyle/>
        <a:p>
          <a:endParaRPr lang="ru-RU"/>
        </a:p>
      </dgm:t>
    </dgm:pt>
    <dgm:pt modelId="{F4C80F43-AC53-4131-A650-E4FAF3790AC1}" type="pres">
      <dgm:prSet presAssocID="{FE38D105-BB50-407F-A155-EFFB3EF9F35B}" presName="parent2" presStyleLbl="alignAccFollowNode1" presStyleIdx="1" presStyleCnt="4" custScaleX="133100" custScaleY="68302" custLinFactNeighborY="-1351">
        <dgm:presLayoutVars>
          <dgm:chMax val="4"/>
        </dgm:presLayoutVars>
      </dgm:prSet>
      <dgm:spPr/>
      <dgm:t>
        <a:bodyPr/>
        <a:lstStyle/>
        <a:p>
          <a:endParaRPr lang="ru-RU"/>
        </a:p>
      </dgm:t>
    </dgm:pt>
    <dgm:pt modelId="{BA99F87C-D529-4AB2-8F1D-26CC53D7C55E}" type="pres">
      <dgm:prSet presAssocID="{FE38D105-BB50-407F-A155-EFFB3EF9F35B}" presName="childrenComposite" presStyleCnt="0"/>
      <dgm:spPr/>
    </dgm:pt>
    <dgm:pt modelId="{41692C38-4A44-4854-BB5A-C9668418E51C}" type="pres">
      <dgm:prSet presAssocID="{FE38D105-BB50-407F-A155-EFFB3EF9F35B}" presName="dummyMaxCanvas_ChildArea" presStyleCnt="0"/>
      <dgm:spPr/>
    </dgm:pt>
    <dgm:pt modelId="{44242F7A-5D7F-4E7D-A00F-1D23AB9345F0}" type="pres">
      <dgm:prSet presAssocID="{FE38D105-BB50-407F-A155-EFFB3EF9F35B}" presName="fulcrum" presStyleLbl="alignAccFollowNode1" presStyleIdx="2" presStyleCnt="4"/>
      <dgm:spPr/>
    </dgm:pt>
    <dgm:pt modelId="{03A60EAF-1392-4331-AE23-D76DE603C92E}" type="pres">
      <dgm:prSet presAssocID="{FE38D105-BB50-407F-A155-EFFB3EF9F35B}" presName="balance_13" presStyleLbl="alignAccFollowNode1" presStyleIdx="3" presStyleCnt="4" custScaleX="170665">
        <dgm:presLayoutVars>
          <dgm:bulletEnabled val="1"/>
        </dgm:presLayoutVars>
      </dgm:prSet>
      <dgm:spPr/>
    </dgm:pt>
    <dgm:pt modelId="{71629045-E4B1-4044-9190-18EEFB4779FA}" type="pres">
      <dgm:prSet presAssocID="{FE38D105-BB50-407F-A155-EFFB3EF9F35B}" presName="right_13_1" presStyleLbl="node1" presStyleIdx="0" presStyleCnt="4" custScaleX="1331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BBEBAC-0528-4562-96B4-E4C3BFFC0EB9}" type="pres">
      <dgm:prSet presAssocID="{FE38D105-BB50-407F-A155-EFFB3EF9F35B}" presName="right_13_2" presStyleLbl="node1" presStyleIdx="1" presStyleCnt="4" custScaleX="1331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C974AA-6901-474F-97ED-1C5894899926}" type="pres">
      <dgm:prSet presAssocID="{FE38D105-BB50-407F-A155-EFFB3EF9F35B}" presName="right_13_3" presStyleLbl="node1" presStyleIdx="2" presStyleCnt="4" custScaleX="1331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38E70A-5ACE-4B23-A1C2-C1AAE2B32AB0}" type="pres">
      <dgm:prSet presAssocID="{FE38D105-BB50-407F-A155-EFFB3EF9F35B}" presName="left_13_1" presStyleLbl="node1" presStyleIdx="3" presStyleCnt="4" custScaleX="1331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57823FC-7858-42A2-9372-5D9641065EBD}" type="presOf" srcId="{2E7DA7EF-D1B2-4ACB-B128-DBC287F0BBFE}" destId="{71629045-E4B1-4044-9190-18EEFB4779FA}" srcOrd="0" destOrd="0" presId="urn:microsoft.com/office/officeart/2005/8/layout/balance1"/>
    <dgm:cxn modelId="{BC826B97-F69E-494A-BF19-C7114540EA3F}" type="presOf" srcId="{FE38D105-BB50-407F-A155-EFFB3EF9F35B}" destId="{BC1A3A0F-B052-44A2-8BC4-7D762E5C6972}" srcOrd="0" destOrd="0" presId="urn:microsoft.com/office/officeart/2005/8/layout/balance1"/>
    <dgm:cxn modelId="{7BE57FC2-B0C5-4087-A19D-676845143E14}" type="presOf" srcId="{4F367F15-CA9F-4381-BC56-CB0DE3EDDCB2}" destId="{F4C80F43-AC53-4131-A650-E4FAF3790AC1}" srcOrd="0" destOrd="0" presId="urn:microsoft.com/office/officeart/2005/8/layout/balance1"/>
    <dgm:cxn modelId="{35E7D130-2516-44A6-B426-D98CC21FCBC9}" srcId="{4F367F15-CA9F-4381-BC56-CB0DE3EDDCB2}" destId="{875A1279-166A-4059-8B02-7DF6B8B17065}" srcOrd="1" destOrd="0" parTransId="{E3873D14-28B4-4500-973D-5684CAC5A679}" sibTransId="{D9ED6174-48B5-4959-B047-8378BB8B3E7E}"/>
    <dgm:cxn modelId="{E022865E-6C70-4AE8-A79C-C6C10F910FEA}" srcId="{FE38D105-BB50-407F-A155-EFFB3EF9F35B}" destId="{4F367F15-CA9F-4381-BC56-CB0DE3EDDCB2}" srcOrd="1" destOrd="0" parTransId="{24AE94E8-E70A-4A92-BB58-A7E5A31409E7}" sibTransId="{7961C790-C60A-49C4-98B2-39369986BED3}"/>
    <dgm:cxn modelId="{59D54DDE-52B4-4AA5-AA0A-B16804255696}" type="presOf" srcId="{CC5089F4-CB56-4CC7-A3FB-7FF59730B3E5}" destId="{49CF0D6D-462B-4926-9905-F52C6D77F47C}" srcOrd="0" destOrd="0" presId="urn:microsoft.com/office/officeart/2005/8/layout/balance1"/>
    <dgm:cxn modelId="{CA109749-037B-4FD9-8018-CDCFA8050604}" type="presOf" srcId="{17D9286C-7609-4ED9-BB31-FB0F2166BDFD}" destId="{61C974AA-6901-474F-97ED-1C5894899926}" srcOrd="0" destOrd="0" presId="urn:microsoft.com/office/officeart/2005/8/layout/balance1"/>
    <dgm:cxn modelId="{C89DAD87-7016-4A75-9EB6-066C24796104}" srcId="{CC5089F4-CB56-4CC7-A3FB-7FF59730B3E5}" destId="{54E8A95D-E4F7-4C06-BE8B-DFC672E4D43D}" srcOrd="0" destOrd="0" parTransId="{536E2ECC-7553-444A-947D-D922B6FECBBC}" sibTransId="{791059CF-96DF-4FC3-A025-2209FFE83EF6}"/>
    <dgm:cxn modelId="{B6C2CAF9-4E1F-4BC8-90A5-04691C167EC9}" srcId="{4F367F15-CA9F-4381-BC56-CB0DE3EDDCB2}" destId="{2E7DA7EF-D1B2-4ACB-B128-DBC287F0BBFE}" srcOrd="0" destOrd="0" parTransId="{26766A1E-8090-48FA-B3DA-22E216D4A9E4}" sibTransId="{D6EAC863-8406-4D6A-9E45-AAA954B76F22}"/>
    <dgm:cxn modelId="{D2A166FB-95B3-4D24-9F25-0BC318BC5FB3}" srcId="{FE38D105-BB50-407F-A155-EFFB3EF9F35B}" destId="{CC5089F4-CB56-4CC7-A3FB-7FF59730B3E5}" srcOrd="0" destOrd="0" parTransId="{5800AB46-5D85-45C5-9133-4FA78FE48D29}" sibTransId="{ECC7F6D5-2C23-4091-85C1-46046DA4E3AB}"/>
    <dgm:cxn modelId="{337FBE1B-E923-4F78-9C5F-E42936FC0D16}" type="presOf" srcId="{875A1279-166A-4059-8B02-7DF6B8B17065}" destId="{8FBBEBAC-0528-4562-96B4-E4C3BFFC0EB9}" srcOrd="0" destOrd="0" presId="urn:microsoft.com/office/officeart/2005/8/layout/balance1"/>
    <dgm:cxn modelId="{7EB16586-8039-42B9-AD5C-55374181B9EA}" type="presOf" srcId="{54E8A95D-E4F7-4C06-BE8B-DFC672E4D43D}" destId="{9E38E70A-5ACE-4B23-A1C2-C1AAE2B32AB0}" srcOrd="0" destOrd="0" presId="urn:microsoft.com/office/officeart/2005/8/layout/balance1"/>
    <dgm:cxn modelId="{E61E00A3-650F-4238-8B1C-D1440CD9D1EF}" srcId="{4F367F15-CA9F-4381-BC56-CB0DE3EDDCB2}" destId="{17D9286C-7609-4ED9-BB31-FB0F2166BDFD}" srcOrd="2" destOrd="0" parTransId="{9D6C0A2D-A46E-4268-BBDB-B01A615B4BC9}" sibTransId="{D40BECBF-B08E-4AB1-9C05-7654B2102648}"/>
    <dgm:cxn modelId="{1B98AC17-E661-4EA2-B20E-7776E2454741}" type="presParOf" srcId="{BC1A3A0F-B052-44A2-8BC4-7D762E5C6972}" destId="{DC25AB07-E7EE-4869-8630-CF402BE0AC67}" srcOrd="0" destOrd="0" presId="urn:microsoft.com/office/officeart/2005/8/layout/balance1"/>
    <dgm:cxn modelId="{06B3342C-689A-4139-AE79-0F9669E4FF9C}" type="presParOf" srcId="{BC1A3A0F-B052-44A2-8BC4-7D762E5C6972}" destId="{CEEE996B-0F70-4840-B51C-AC09F9F892E8}" srcOrd="1" destOrd="0" presId="urn:microsoft.com/office/officeart/2005/8/layout/balance1"/>
    <dgm:cxn modelId="{F4F8CFBB-9AF0-4AB7-8E87-22DD65F5CFFD}" type="presParOf" srcId="{CEEE996B-0F70-4840-B51C-AC09F9F892E8}" destId="{49CF0D6D-462B-4926-9905-F52C6D77F47C}" srcOrd="0" destOrd="0" presId="urn:microsoft.com/office/officeart/2005/8/layout/balance1"/>
    <dgm:cxn modelId="{93742DDF-1188-4245-A7C4-A3BFFF3E323C}" type="presParOf" srcId="{CEEE996B-0F70-4840-B51C-AC09F9F892E8}" destId="{F4C80F43-AC53-4131-A650-E4FAF3790AC1}" srcOrd="1" destOrd="0" presId="urn:microsoft.com/office/officeart/2005/8/layout/balance1"/>
    <dgm:cxn modelId="{0794B50C-F51D-4DA4-A5AB-AD13C436B4AB}" type="presParOf" srcId="{BC1A3A0F-B052-44A2-8BC4-7D762E5C6972}" destId="{BA99F87C-D529-4AB2-8F1D-26CC53D7C55E}" srcOrd="2" destOrd="0" presId="urn:microsoft.com/office/officeart/2005/8/layout/balance1"/>
    <dgm:cxn modelId="{54BF584F-37BF-4E80-88B4-D7485B61441F}" type="presParOf" srcId="{BA99F87C-D529-4AB2-8F1D-26CC53D7C55E}" destId="{41692C38-4A44-4854-BB5A-C9668418E51C}" srcOrd="0" destOrd="0" presId="urn:microsoft.com/office/officeart/2005/8/layout/balance1"/>
    <dgm:cxn modelId="{D96746C2-BF2F-4646-9F9F-9D630EC876B0}" type="presParOf" srcId="{BA99F87C-D529-4AB2-8F1D-26CC53D7C55E}" destId="{44242F7A-5D7F-4E7D-A00F-1D23AB9345F0}" srcOrd="1" destOrd="0" presId="urn:microsoft.com/office/officeart/2005/8/layout/balance1"/>
    <dgm:cxn modelId="{D99C90B2-15B9-4E22-9357-E432C76B7853}" type="presParOf" srcId="{BA99F87C-D529-4AB2-8F1D-26CC53D7C55E}" destId="{03A60EAF-1392-4331-AE23-D76DE603C92E}" srcOrd="2" destOrd="0" presId="urn:microsoft.com/office/officeart/2005/8/layout/balance1"/>
    <dgm:cxn modelId="{C549774C-DBD8-4C8C-9075-ACBC4EFB1EE5}" type="presParOf" srcId="{BA99F87C-D529-4AB2-8F1D-26CC53D7C55E}" destId="{71629045-E4B1-4044-9190-18EEFB4779FA}" srcOrd="3" destOrd="0" presId="urn:microsoft.com/office/officeart/2005/8/layout/balance1"/>
    <dgm:cxn modelId="{CB5C3493-C65D-4159-846A-5DA77BE0D5D2}" type="presParOf" srcId="{BA99F87C-D529-4AB2-8F1D-26CC53D7C55E}" destId="{8FBBEBAC-0528-4562-96B4-E4C3BFFC0EB9}" srcOrd="4" destOrd="0" presId="urn:microsoft.com/office/officeart/2005/8/layout/balance1"/>
    <dgm:cxn modelId="{0CEF115B-3053-446B-816D-A25EDEAB1A0B}" type="presParOf" srcId="{BA99F87C-D529-4AB2-8F1D-26CC53D7C55E}" destId="{61C974AA-6901-474F-97ED-1C5894899926}" srcOrd="5" destOrd="0" presId="urn:microsoft.com/office/officeart/2005/8/layout/balance1"/>
    <dgm:cxn modelId="{A6699CF7-DB5C-4BFD-A03C-924B1E5FCA89}" type="presParOf" srcId="{BA99F87C-D529-4AB2-8F1D-26CC53D7C55E}" destId="{9E38E70A-5ACE-4B23-A1C2-C1AAE2B32AB0}" srcOrd="6" destOrd="0" presId="urn:microsoft.com/office/officeart/2005/8/layout/balance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1E20916-7CC6-4BC8-BA13-BA593DA27253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A5C25D5-13EB-4C02-8A5D-6A450779E9CF}">
      <dgm:prSet phldrT="[Текст]"/>
      <dgm:spPr/>
      <dgm:t>
        <a:bodyPr/>
        <a:lstStyle/>
        <a:p>
          <a:r>
            <a:rPr lang="ru-RU" dirty="0"/>
            <a:t>Непрерывное профессиональное развитие педагогических работников</a:t>
          </a:r>
        </a:p>
      </dgm:t>
    </dgm:pt>
    <dgm:pt modelId="{EFBD3651-61FB-4E84-9E8C-AA31BDA46048}" type="parTrans" cxnId="{4E8E04B4-83DC-49FD-B23A-FF1253569DBC}">
      <dgm:prSet/>
      <dgm:spPr/>
      <dgm:t>
        <a:bodyPr/>
        <a:lstStyle/>
        <a:p>
          <a:endParaRPr lang="ru-RU"/>
        </a:p>
      </dgm:t>
    </dgm:pt>
    <dgm:pt modelId="{A8E6891C-D8EA-4F5D-9417-A24810286591}" type="sibTrans" cxnId="{4E8E04B4-83DC-49FD-B23A-FF1253569DBC}">
      <dgm:prSet/>
      <dgm:spPr/>
      <dgm:t>
        <a:bodyPr/>
        <a:lstStyle/>
        <a:p>
          <a:endParaRPr lang="ru-RU"/>
        </a:p>
      </dgm:t>
    </dgm:pt>
    <dgm:pt modelId="{B1F80BFA-F9B2-4B14-9DBD-732A94ABAAC9}">
      <dgm:prSet phldrT="[Текст]"/>
      <dgm:spPr/>
      <dgm:t>
        <a:bodyPr/>
        <a:lstStyle/>
        <a:p>
          <a:r>
            <a:rPr lang="ru-RU" dirty="0"/>
            <a:t>Повышение квалификации</a:t>
          </a:r>
        </a:p>
      </dgm:t>
    </dgm:pt>
    <dgm:pt modelId="{F96362D8-C28E-40F5-851B-DE78A6F71247}" type="parTrans" cxnId="{72C2BBDC-B236-4764-8960-115996671421}">
      <dgm:prSet/>
      <dgm:spPr/>
      <dgm:t>
        <a:bodyPr/>
        <a:lstStyle/>
        <a:p>
          <a:endParaRPr lang="ru-RU"/>
        </a:p>
      </dgm:t>
    </dgm:pt>
    <dgm:pt modelId="{C503C40F-59F5-4A43-B3CA-19BB435F8AD9}" type="sibTrans" cxnId="{72C2BBDC-B236-4764-8960-115996671421}">
      <dgm:prSet/>
      <dgm:spPr/>
      <dgm:t>
        <a:bodyPr/>
        <a:lstStyle/>
        <a:p>
          <a:endParaRPr lang="ru-RU"/>
        </a:p>
      </dgm:t>
    </dgm:pt>
    <dgm:pt modelId="{8CC6D7D7-9CD5-431E-B619-E8D680077C4C}">
      <dgm:prSet phldrT="[Текст]"/>
      <dgm:spPr/>
      <dgm:t>
        <a:bodyPr/>
        <a:lstStyle/>
        <a:p>
          <a:r>
            <a:rPr lang="ru-RU" dirty="0"/>
            <a:t>Переподготовка</a:t>
          </a:r>
        </a:p>
      </dgm:t>
    </dgm:pt>
    <dgm:pt modelId="{79C43639-A258-4C81-8720-418395F40790}" type="parTrans" cxnId="{29352195-959D-48E8-B8F5-C5E6DCB2C20F}">
      <dgm:prSet/>
      <dgm:spPr/>
      <dgm:t>
        <a:bodyPr/>
        <a:lstStyle/>
        <a:p>
          <a:endParaRPr lang="ru-RU"/>
        </a:p>
      </dgm:t>
    </dgm:pt>
    <dgm:pt modelId="{3C02FA20-9A67-44B9-B801-091B75DA2534}" type="sibTrans" cxnId="{29352195-959D-48E8-B8F5-C5E6DCB2C20F}">
      <dgm:prSet/>
      <dgm:spPr/>
      <dgm:t>
        <a:bodyPr/>
        <a:lstStyle/>
        <a:p>
          <a:endParaRPr lang="ru-RU"/>
        </a:p>
      </dgm:t>
    </dgm:pt>
    <dgm:pt modelId="{AC905972-BFD2-4545-B169-06404A65B82D}">
      <dgm:prSet phldrT="[Текст]"/>
      <dgm:spPr/>
      <dgm:t>
        <a:bodyPr/>
        <a:lstStyle/>
        <a:p>
          <a:r>
            <a:rPr lang="ru-RU" dirty="0"/>
            <a:t>Дополнительное профессиональное</a:t>
          </a:r>
          <a:br>
            <a:rPr lang="ru-RU" dirty="0"/>
          </a:br>
          <a:r>
            <a:rPr lang="ru-RU" dirty="0"/>
            <a:t>образование</a:t>
          </a:r>
        </a:p>
      </dgm:t>
    </dgm:pt>
    <dgm:pt modelId="{0BC0D568-2F4C-4270-B713-C61400B69EE3}" type="parTrans" cxnId="{A2088E41-6B77-4F21-B5D4-4A316B5D2A4E}">
      <dgm:prSet/>
      <dgm:spPr/>
      <dgm:t>
        <a:bodyPr/>
        <a:lstStyle/>
        <a:p>
          <a:endParaRPr lang="ru-RU"/>
        </a:p>
      </dgm:t>
    </dgm:pt>
    <dgm:pt modelId="{60C8D3D4-D45F-473A-B6E3-5108274ED3DA}" type="sibTrans" cxnId="{A2088E41-6B77-4F21-B5D4-4A316B5D2A4E}">
      <dgm:prSet/>
      <dgm:spPr/>
      <dgm:t>
        <a:bodyPr/>
        <a:lstStyle/>
        <a:p>
          <a:endParaRPr lang="ru-RU"/>
        </a:p>
      </dgm:t>
    </dgm:pt>
    <dgm:pt modelId="{ED7894CD-E809-4331-80CA-5B3C6AF2AC96}">
      <dgm:prSet phldrT="[Текст]"/>
      <dgm:spPr/>
      <dgm:t>
        <a:bodyPr/>
        <a:lstStyle/>
        <a:p>
          <a:r>
            <a:rPr lang="ru-RU" dirty="0"/>
            <a:t>Методическое сопровождение</a:t>
          </a:r>
        </a:p>
      </dgm:t>
    </dgm:pt>
    <dgm:pt modelId="{E210AA22-96E4-48E2-A833-FD0D23045D26}" type="parTrans" cxnId="{CF81835B-7EAB-4EE9-853D-BA2710C5AAAC}">
      <dgm:prSet/>
      <dgm:spPr/>
      <dgm:t>
        <a:bodyPr/>
        <a:lstStyle/>
        <a:p>
          <a:endParaRPr lang="ru-RU"/>
        </a:p>
      </dgm:t>
    </dgm:pt>
    <dgm:pt modelId="{C2DDF038-7D66-4331-BD09-DAF7170479DE}" type="sibTrans" cxnId="{CF81835B-7EAB-4EE9-853D-BA2710C5AAAC}">
      <dgm:prSet/>
      <dgm:spPr/>
      <dgm:t>
        <a:bodyPr/>
        <a:lstStyle/>
        <a:p>
          <a:endParaRPr lang="ru-RU"/>
        </a:p>
      </dgm:t>
    </dgm:pt>
    <dgm:pt modelId="{67F546F3-BB8B-4CFF-91A4-2E4599D505A0}">
      <dgm:prSet phldrT="[Текст]"/>
      <dgm:spPr/>
      <dgm:t>
        <a:bodyPr/>
        <a:lstStyle/>
        <a:p>
          <a:r>
            <a:rPr lang="ru-RU" dirty="0"/>
            <a:t>Конкурсное движение</a:t>
          </a:r>
        </a:p>
      </dgm:t>
    </dgm:pt>
    <dgm:pt modelId="{EC9555B6-9105-4772-A547-FA6F3231D2CC}" type="parTrans" cxnId="{8E9BA216-E09F-40F9-BFEB-383E5E36DE89}">
      <dgm:prSet/>
      <dgm:spPr/>
      <dgm:t>
        <a:bodyPr/>
        <a:lstStyle/>
        <a:p>
          <a:endParaRPr lang="ru-RU"/>
        </a:p>
      </dgm:t>
    </dgm:pt>
    <dgm:pt modelId="{B6A1C55B-2844-4515-A1AF-B6116094FDC2}" type="sibTrans" cxnId="{8E9BA216-E09F-40F9-BFEB-383E5E36DE89}">
      <dgm:prSet/>
      <dgm:spPr/>
      <dgm:t>
        <a:bodyPr/>
        <a:lstStyle/>
        <a:p>
          <a:endParaRPr lang="ru-RU"/>
        </a:p>
      </dgm:t>
    </dgm:pt>
    <dgm:pt modelId="{3D1FC3D8-17C9-4276-AC5B-B62B96B8E76E}">
      <dgm:prSet phldrT="[Текст]"/>
      <dgm:spPr/>
      <dgm:t>
        <a:bodyPr/>
        <a:lstStyle/>
        <a:p>
          <a:r>
            <a:rPr lang="ru-RU" dirty="0"/>
            <a:t>Методические мероприятия</a:t>
          </a:r>
        </a:p>
      </dgm:t>
    </dgm:pt>
    <dgm:pt modelId="{7B5D4C89-4177-423B-A850-4EB3CFE44470}" type="parTrans" cxnId="{571F88C2-8C7B-4A30-90FC-62E8C9B0E0FF}">
      <dgm:prSet/>
      <dgm:spPr/>
      <dgm:t>
        <a:bodyPr/>
        <a:lstStyle/>
        <a:p>
          <a:endParaRPr lang="ru-RU"/>
        </a:p>
      </dgm:t>
    </dgm:pt>
    <dgm:pt modelId="{8C2CF009-7D09-491D-9186-44D1FFD52658}" type="sibTrans" cxnId="{571F88C2-8C7B-4A30-90FC-62E8C9B0E0FF}">
      <dgm:prSet/>
      <dgm:spPr/>
      <dgm:t>
        <a:bodyPr/>
        <a:lstStyle/>
        <a:p>
          <a:endParaRPr lang="ru-RU"/>
        </a:p>
      </dgm:t>
    </dgm:pt>
    <dgm:pt modelId="{A5E9FD74-3E83-4B82-8711-78CA989EBA62}">
      <dgm:prSet phldrT="[Текст]"/>
      <dgm:spPr/>
      <dgm:t>
        <a:bodyPr/>
        <a:lstStyle/>
        <a:p>
          <a:r>
            <a:rPr lang="ru-RU" dirty="0"/>
            <a:t>Профессиональные сообщества</a:t>
          </a:r>
        </a:p>
      </dgm:t>
    </dgm:pt>
    <dgm:pt modelId="{C3160876-46F0-4A5D-B45C-DA78AE0363B3}" type="parTrans" cxnId="{F08DA0B7-4CC6-40C9-9F73-E72BE0ECF65D}">
      <dgm:prSet/>
      <dgm:spPr/>
      <dgm:t>
        <a:bodyPr/>
        <a:lstStyle/>
        <a:p>
          <a:endParaRPr lang="ru-RU"/>
        </a:p>
      </dgm:t>
    </dgm:pt>
    <dgm:pt modelId="{F710DD61-B44A-4A77-926A-DF5B5329CA69}" type="sibTrans" cxnId="{F08DA0B7-4CC6-40C9-9F73-E72BE0ECF65D}">
      <dgm:prSet/>
      <dgm:spPr/>
      <dgm:t>
        <a:bodyPr/>
        <a:lstStyle/>
        <a:p>
          <a:endParaRPr lang="ru-RU"/>
        </a:p>
      </dgm:t>
    </dgm:pt>
    <dgm:pt modelId="{087D8957-D8DB-43A3-897F-A04072B421AB}">
      <dgm:prSet phldrT="[Текст]"/>
      <dgm:spPr/>
      <dgm:t>
        <a:bodyPr/>
        <a:lstStyle/>
        <a:p>
          <a:r>
            <a:rPr lang="ru-RU" dirty="0"/>
            <a:t>Диагностика профессиональных компетенций педагогов</a:t>
          </a:r>
        </a:p>
      </dgm:t>
    </dgm:pt>
    <dgm:pt modelId="{5D62DB59-1D13-4F9E-B196-EDC3E9E0F9F1}" type="parTrans" cxnId="{98D36382-5B8B-4D2C-A777-0F636C89C3EF}">
      <dgm:prSet/>
      <dgm:spPr/>
      <dgm:t>
        <a:bodyPr/>
        <a:lstStyle/>
        <a:p>
          <a:endParaRPr lang="ru-RU"/>
        </a:p>
      </dgm:t>
    </dgm:pt>
    <dgm:pt modelId="{454587CA-2997-4FE2-9D26-1E18FA7BEE5C}" type="sibTrans" cxnId="{98D36382-5B8B-4D2C-A777-0F636C89C3EF}">
      <dgm:prSet/>
      <dgm:spPr/>
      <dgm:t>
        <a:bodyPr/>
        <a:lstStyle/>
        <a:p>
          <a:endParaRPr lang="ru-RU"/>
        </a:p>
      </dgm:t>
    </dgm:pt>
    <dgm:pt modelId="{981B86BC-3EC0-4DE2-ADB1-05360E5C97FD}">
      <dgm:prSet phldrT="[Текст]"/>
      <dgm:spPr/>
      <dgm:t>
        <a:bodyPr/>
        <a:lstStyle/>
        <a:p>
          <a:r>
            <a:rPr lang="ru-RU" dirty="0"/>
            <a:t>Разработка индивидуальных образовательных маршрутов</a:t>
          </a:r>
        </a:p>
      </dgm:t>
    </dgm:pt>
    <dgm:pt modelId="{571E33E8-FCFB-4B1B-B6E1-4A4F534E37C5}" type="parTrans" cxnId="{7BC6C846-3FD6-489F-B5AE-600F9C3990F6}">
      <dgm:prSet/>
      <dgm:spPr/>
      <dgm:t>
        <a:bodyPr/>
        <a:lstStyle/>
        <a:p>
          <a:endParaRPr lang="ru-RU"/>
        </a:p>
      </dgm:t>
    </dgm:pt>
    <dgm:pt modelId="{7A4C4899-C483-42A4-BFE9-C6402689D446}" type="sibTrans" cxnId="{7BC6C846-3FD6-489F-B5AE-600F9C3990F6}">
      <dgm:prSet/>
      <dgm:spPr/>
      <dgm:t>
        <a:bodyPr/>
        <a:lstStyle/>
        <a:p>
          <a:endParaRPr lang="ru-RU"/>
        </a:p>
      </dgm:t>
    </dgm:pt>
    <dgm:pt modelId="{29631FEA-D8FC-4B3B-A171-522436583722}" type="pres">
      <dgm:prSet presAssocID="{61E20916-7CC6-4BC8-BA13-BA593DA2725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BDDEB9DE-CE20-479C-9D18-FD40107DC623}" type="pres">
      <dgm:prSet presAssocID="{CA5C25D5-13EB-4C02-8A5D-6A450779E9CF}" presName="hierRoot1" presStyleCnt="0">
        <dgm:presLayoutVars>
          <dgm:hierBranch val="init"/>
        </dgm:presLayoutVars>
      </dgm:prSet>
      <dgm:spPr/>
    </dgm:pt>
    <dgm:pt modelId="{8C2D661D-5456-4DF5-B78E-FACA24303EF2}" type="pres">
      <dgm:prSet presAssocID="{CA5C25D5-13EB-4C02-8A5D-6A450779E9CF}" presName="rootComposite1" presStyleCnt="0"/>
      <dgm:spPr/>
    </dgm:pt>
    <dgm:pt modelId="{F1C17CD6-E545-46C1-900D-B316D204A19D}" type="pres">
      <dgm:prSet presAssocID="{CA5C25D5-13EB-4C02-8A5D-6A450779E9CF}" presName="rootText1" presStyleLbl="node0" presStyleIdx="0" presStyleCnt="1" custScaleX="21435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33DE092-8B3C-4C6A-9350-CB099C624A1F}" type="pres">
      <dgm:prSet presAssocID="{CA5C25D5-13EB-4C02-8A5D-6A450779E9CF}" presName="rootConnector1" presStyleLbl="node1" presStyleIdx="0" presStyleCnt="0"/>
      <dgm:spPr/>
      <dgm:t>
        <a:bodyPr/>
        <a:lstStyle/>
        <a:p>
          <a:endParaRPr lang="ru-RU"/>
        </a:p>
      </dgm:t>
    </dgm:pt>
    <dgm:pt modelId="{CA176DA2-076B-47FF-A4C3-1D51F40D9E59}" type="pres">
      <dgm:prSet presAssocID="{CA5C25D5-13EB-4C02-8A5D-6A450779E9CF}" presName="hierChild2" presStyleCnt="0"/>
      <dgm:spPr/>
    </dgm:pt>
    <dgm:pt modelId="{51C48BCB-AFF0-4C86-A9E8-F89CE074247C}" type="pres">
      <dgm:prSet presAssocID="{5D62DB59-1D13-4F9E-B196-EDC3E9E0F9F1}" presName="Name37" presStyleLbl="parChTrans1D2" presStyleIdx="0" presStyleCnt="3"/>
      <dgm:spPr/>
      <dgm:t>
        <a:bodyPr/>
        <a:lstStyle/>
        <a:p>
          <a:endParaRPr lang="ru-RU"/>
        </a:p>
      </dgm:t>
    </dgm:pt>
    <dgm:pt modelId="{CDAF72F1-8220-4A1A-824F-C7D1F59F72A7}" type="pres">
      <dgm:prSet presAssocID="{087D8957-D8DB-43A3-897F-A04072B421AB}" presName="hierRoot2" presStyleCnt="0">
        <dgm:presLayoutVars>
          <dgm:hierBranch val="init"/>
        </dgm:presLayoutVars>
      </dgm:prSet>
      <dgm:spPr/>
    </dgm:pt>
    <dgm:pt modelId="{35C63E8A-40ED-45C6-A6AF-5CB843C63001}" type="pres">
      <dgm:prSet presAssocID="{087D8957-D8DB-43A3-897F-A04072B421AB}" presName="rootComposite" presStyleCnt="0"/>
      <dgm:spPr/>
    </dgm:pt>
    <dgm:pt modelId="{2497D881-D5C5-471F-A777-50FF3881A4D4}" type="pres">
      <dgm:prSet presAssocID="{087D8957-D8DB-43A3-897F-A04072B421AB}" presName="rootText" presStyleLbl="node2" presStyleIdx="0" presStyleCnt="3" custScaleX="23579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1B39D6C-2843-47C9-946A-B4F6E177E151}" type="pres">
      <dgm:prSet presAssocID="{087D8957-D8DB-43A3-897F-A04072B421AB}" presName="rootConnector" presStyleLbl="node2" presStyleIdx="0" presStyleCnt="3"/>
      <dgm:spPr/>
      <dgm:t>
        <a:bodyPr/>
        <a:lstStyle/>
        <a:p>
          <a:endParaRPr lang="ru-RU"/>
        </a:p>
      </dgm:t>
    </dgm:pt>
    <dgm:pt modelId="{A1AF9996-EB60-4D7A-8F58-871F43C06F00}" type="pres">
      <dgm:prSet presAssocID="{087D8957-D8DB-43A3-897F-A04072B421AB}" presName="hierChild4" presStyleCnt="0"/>
      <dgm:spPr/>
    </dgm:pt>
    <dgm:pt modelId="{02A8F2EF-76A3-4A8C-B9BF-B416C3A086E4}" type="pres">
      <dgm:prSet presAssocID="{571E33E8-FCFB-4B1B-B6E1-4A4F534E37C5}" presName="Name37" presStyleLbl="parChTrans1D3" presStyleIdx="0" presStyleCnt="6"/>
      <dgm:spPr/>
      <dgm:t>
        <a:bodyPr/>
        <a:lstStyle/>
        <a:p>
          <a:endParaRPr lang="ru-RU"/>
        </a:p>
      </dgm:t>
    </dgm:pt>
    <dgm:pt modelId="{D065E264-06F1-44E5-8A2F-669263E4D1CC}" type="pres">
      <dgm:prSet presAssocID="{981B86BC-3EC0-4DE2-ADB1-05360E5C97FD}" presName="hierRoot2" presStyleCnt="0">
        <dgm:presLayoutVars>
          <dgm:hierBranch val="init"/>
        </dgm:presLayoutVars>
      </dgm:prSet>
      <dgm:spPr/>
    </dgm:pt>
    <dgm:pt modelId="{75D30414-0062-4B61-AB84-23D459630220}" type="pres">
      <dgm:prSet presAssocID="{981B86BC-3EC0-4DE2-ADB1-05360E5C97FD}" presName="rootComposite" presStyleCnt="0"/>
      <dgm:spPr/>
    </dgm:pt>
    <dgm:pt modelId="{EA2D5AD8-6ABA-43B7-BA4A-A4A7916B91EC}" type="pres">
      <dgm:prSet presAssocID="{981B86BC-3EC0-4DE2-ADB1-05360E5C97FD}" presName="rootText" presStyleLbl="node3" presStyleIdx="0" presStyleCnt="6" custScaleX="121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5FAC1F9-B2B7-4B5E-A5F4-911C38979062}" type="pres">
      <dgm:prSet presAssocID="{981B86BC-3EC0-4DE2-ADB1-05360E5C97FD}" presName="rootConnector" presStyleLbl="node3" presStyleIdx="0" presStyleCnt="6"/>
      <dgm:spPr/>
      <dgm:t>
        <a:bodyPr/>
        <a:lstStyle/>
        <a:p>
          <a:endParaRPr lang="ru-RU"/>
        </a:p>
      </dgm:t>
    </dgm:pt>
    <dgm:pt modelId="{17EAF561-830F-4D0D-9FEB-AD4F7DD110EC}" type="pres">
      <dgm:prSet presAssocID="{981B86BC-3EC0-4DE2-ADB1-05360E5C97FD}" presName="hierChild4" presStyleCnt="0"/>
      <dgm:spPr/>
    </dgm:pt>
    <dgm:pt modelId="{AADAD8F4-E441-4747-B8DA-B180C279A408}" type="pres">
      <dgm:prSet presAssocID="{981B86BC-3EC0-4DE2-ADB1-05360E5C97FD}" presName="hierChild5" presStyleCnt="0"/>
      <dgm:spPr/>
    </dgm:pt>
    <dgm:pt modelId="{DB539CBB-6BB4-4CBD-A1CD-A48AC0C69EDE}" type="pres">
      <dgm:prSet presAssocID="{087D8957-D8DB-43A3-897F-A04072B421AB}" presName="hierChild5" presStyleCnt="0"/>
      <dgm:spPr/>
    </dgm:pt>
    <dgm:pt modelId="{DCD678A3-1C31-42C0-B8C1-582FCAA6A2A5}" type="pres">
      <dgm:prSet presAssocID="{0BC0D568-2F4C-4270-B713-C61400B69EE3}" presName="Name37" presStyleLbl="parChTrans1D2" presStyleIdx="1" presStyleCnt="3"/>
      <dgm:spPr/>
      <dgm:t>
        <a:bodyPr/>
        <a:lstStyle/>
        <a:p>
          <a:endParaRPr lang="ru-RU"/>
        </a:p>
      </dgm:t>
    </dgm:pt>
    <dgm:pt modelId="{E9167D59-0E78-4ABE-A132-8C79C851770B}" type="pres">
      <dgm:prSet presAssocID="{AC905972-BFD2-4545-B169-06404A65B82D}" presName="hierRoot2" presStyleCnt="0">
        <dgm:presLayoutVars>
          <dgm:hierBranch val="init"/>
        </dgm:presLayoutVars>
      </dgm:prSet>
      <dgm:spPr/>
    </dgm:pt>
    <dgm:pt modelId="{5D57525F-4452-447C-AC3E-04A3597E26C1}" type="pres">
      <dgm:prSet presAssocID="{AC905972-BFD2-4545-B169-06404A65B82D}" presName="rootComposite" presStyleCnt="0"/>
      <dgm:spPr/>
    </dgm:pt>
    <dgm:pt modelId="{B2C82EBD-F58C-45A8-84FC-29AD42A855EA}" type="pres">
      <dgm:prSet presAssocID="{AC905972-BFD2-4545-B169-06404A65B82D}" presName="rootText" presStyleLbl="node2" presStyleIdx="1" presStyleCnt="3" custScaleX="23579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E09F888-C955-4D75-9491-9346730A3C79}" type="pres">
      <dgm:prSet presAssocID="{AC905972-BFD2-4545-B169-06404A65B82D}" presName="rootConnector" presStyleLbl="node2" presStyleIdx="1" presStyleCnt="3"/>
      <dgm:spPr/>
      <dgm:t>
        <a:bodyPr/>
        <a:lstStyle/>
        <a:p>
          <a:endParaRPr lang="ru-RU"/>
        </a:p>
      </dgm:t>
    </dgm:pt>
    <dgm:pt modelId="{A5B3787D-BFFB-4E14-9BA4-D42E78D72477}" type="pres">
      <dgm:prSet presAssocID="{AC905972-BFD2-4545-B169-06404A65B82D}" presName="hierChild4" presStyleCnt="0"/>
      <dgm:spPr/>
    </dgm:pt>
    <dgm:pt modelId="{AE7EAB68-7CC5-4A95-92D3-A760B082FC9F}" type="pres">
      <dgm:prSet presAssocID="{F96362D8-C28E-40F5-851B-DE78A6F71247}" presName="Name37" presStyleLbl="parChTrans1D3" presStyleIdx="1" presStyleCnt="6"/>
      <dgm:spPr/>
      <dgm:t>
        <a:bodyPr/>
        <a:lstStyle/>
        <a:p>
          <a:endParaRPr lang="ru-RU"/>
        </a:p>
      </dgm:t>
    </dgm:pt>
    <dgm:pt modelId="{0A90AE5D-F814-4934-8F55-13D4C9516A7E}" type="pres">
      <dgm:prSet presAssocID="{B1F80BFA-F9B2-4B14-9DBD-732A94ABAAC9}" presName="hierRoot2" presStyleCnt="0">
        <dgm:presLayoutVars>
          <dgm:hierBranch val="init"/>
        </dgm:presLayoutVars>
      </dgm:prSet>
      <dgm:spPr/>
    </dgm:pt>
    <dgm:pt modelId="{2918634B-DFBD-4C3F-879A-2E3397650854}" type="pres">
      <dgm:prSet presAssocID="{B1F80BFA-F9B2-4B14-9DBD-732A94ABAAC9}" presName="rootComposite" presStyleCnt="0"/>
      <dgm:spPr/>
    </dgm:pt>
    <dgm:pt modelId="{13D4AC9A-167D-4691-B0BC-B8093EF2CED9}" type="pres">
      <dgm:prSet presAssocID="{B1F80BFA-F9B2-4B14-9DBD-732A94ABAAC9}" presName="rootText" presStyleLbl="node3" presStyleIdx="1" presStyleCnt="6" custScaleX="121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25DA8A8-D154-4579-95CF-275579EEE6E9}" type="pres">
      <dgm:prSet presAssocID="{B1F80BFA-F9B2-4B14-9DBD-732A94ABAAC9}" presName="rootConnector" presStyleLbl="node3" presStyleIdx="1" presStyleCnt="6"/>
      <dgm:spPr/>
      <dgm:t>
        <a:bodyPr/>
        <a:lstStyle/>
        <a:p>
          <a:endParaRPr lang="ru-RU"/>
        </a:p>
      </dgm:t>
    </dgm:pt>
    <dgm:pt modelId="{3D4E76ED-F32C-4EB3-B0BC-AC386AB7870B}" type="pres">
      <dgm:prSet presAssocID="{B1F80BFA-F9B2-4B14-9DBD-732A94ABAAC9}" presName="hierChild4" presStyleCnt="0"/>
      <dgm:spPr/>
    </dgm:pt>
    <dgm:pt modelId="{4A1D581E-439D-4FE2-9A32-48E5CC0BE5DE}" type="pres">
      <dgm:prSet presAssocID="{B1F80BFA-F9B2-4B14-9DBD-732A94ABAAC9}" presName="hierChild5" presStyleCnt="0"/>
      <dgm:spPr/>
    </dgm:pt>
    <dgm:pt modelId="{60CB3585-5B66-4D7B-93CE-5E8C4246686F}" type="pres">
      <dgm:prSet presAssocID="{79C43639-A258-4C81-8720-418395F40790}" presName="Name37" presStyleLbl="parChTrans1D3" presStyleIdx="2" presStyleCnt="6"/>
      <dgm:spPr/>
      <dgm:t>
        <a:bodyPr/>
        <a:lstStyle/>
        <a:p>
          <a:endParaRPr lang="ru-RU"/>
        </a:p>
      </dgm:t>
    </dgm:pt>
    <dgm:pt modelId="{301F7F9E-DB2E-4F91-ACB5-F5D49A0A79D0}" type="pres">
      <dgm:prSet presAssocID="{8CC6D7D7-9CD5-431E-B619-E8D680077C4C}" presName="hierRoot2" presStyleCnt="0">
        <dgm:presLayoutVars>
          <dgm:hierBranch val="init"/>
        </dgm:presLayoutVars>
      </dgm:prSet>
      <dgm:spPr/>
    </dgm:pt>
    <dgm:pt modelId="{3F23997D-9685-41C6-86C9-6B5AE2064789}" type="pres">
      <dgm:prSet presAssocID="{8CC6D7D7-9CD5-431E-B619-E8D680077C4C}" presName="rootComposite" presStyleCnt="0"/>
      <dgm:spPr/>
    </dgm:pt>
    <dgm:pt modelId="{51B56C6F-38FD-4C91-9B24-4A6EA60CBE16}" type="pres">
      <dgm:prSet presAssocID="{8CC6D7D7-9CD5-431E-B619-E8D680077C4C}" presName="rootText" presStyleLbl="node3" presStyleIdx="2" presStyleCnt="6" custScaleX="121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DC8E949-6A62-48B6-B4DF-111274CFFFE6}" type="pres">
      <dgm:prSet presAssocID="{8CC6D7D7-9CD5-431E-B619-E8D680077C4C}" presName="rootConnector" presStyleLbl="node3" presStyleIdx="2" presStyleCnt="6"/>
      <dgm:spPr/>
      <dgm:t>
        <a:bodyPr/>
        <a:lstStyle/>
        <a:p>
          <a:endParaRPr lang="ru-RU"/>
        </a:p>
      </dgm:t>
    </dgm:pt>
    <dgm:pt modelId="{4A11CC11-2FD8-46EB-A0B1-A37541D67094}" type="pres">
      <dgm:prSet presAssocID="{8CC6D7D7-9CD5-431E-B619-E8D680077C4C}" presName="hierChild4" presStyleCnt="0"/>
      <dgm:spPr/>
    </dgm:pt>
    <dgm:pt modelId="{7EADD80A-F8D6-4699-A067-47D34C472221}" type="pres">
      <dgm:prSet presAssocID="{8CC6D7D7-9CD5-431E-B619-E8D680077C4C}" presName="hierChild5" presStyleCnt="0"/>
      <dgm:spPr/>
    </dgm:pt>
    <dgm:pt modelId="{BD9B746E-6B87-44F2-B2DD-C4073A9CC7E8}" type="pres">
      <dgm:prSet presAssocID="{AC905972-BFD2-4545-B169-06404A65B82D}" presName="hierChild5" presStyleCnt="0"/>
      <dgm:spPr/>
    </dgm:pt>
    <dgm:pt modelId="{39526604-9F1A-4327-B446-E8CD7A7C5140}" type="pres">
      <dgm:prSet presAssocID="{E210AA22-96E4-48E2-A833-FD0D23045D26}" presName="Name37" presStyleLbl="parChTrans1D2" presStyleIdx="2" presStyleCnt="3"/>
      <dgm:spPr/>
      <dgm:t>
        <a:bodyPr/>
        <a:lstStyle/>
        <a:p>
          <a:endParaRPr lang="ru-RU"/>
        </a:p>
      </dgm:t>
    </dgm:pt>
    <dgm:pt modelId="{0EAFD69A-7614-42F8-A922-48D2C0FBB177}" type="pres">
      <dgm:prSet presAssocID="{ED7894CD-E809-4331-80CA-5B3C6AF2AC96}" presName="hierRoot2" presStyleCnt="0">
        <dgm:presLayoutVars>
          <dgm:hierBranch val="init"/>
        </dgm:presLayoutVars>
      </dgm:prSet>
      <dgm:spPr/>
    </dgm:pt>
    <dgm:pt modelId="{54EB6A40-E747-4217-BDBA-1EF293F2B73F}" type="pres">
      <dgm:prSet presAssocID="{ED7894CD-E809-4331-80CA-5B3C6AF2AC96}" presName="rootComposite" presStyleCnt="0"/>
      <dgm:spPr/>
    </dgm:pt>
    <dgm:pt modelId="{D9E98133-7C34-475E-A751-0F501C2F6DF0}" type="pres">
      <dgm:prSet presAssocID="{ED7894CD-E809-4331-80CA-5B3C6AF2AC96}" presName="rootText" presStyleLbl="node2" presStyleIdx="2" presStyleCnt="3" custScaleX="23579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26F5226-F5A7-4009-8BB5-BAC9A71049AC}" type="pres">
      <dgm:prSet presAssocID="{ED7894CD-E809-4331-80CA-5B3C6AF2AC96}" presName="rootConnector" presStyleLbl="node2" presStyleIdx="2" presStyleCnt="3"/>
      <dgm:spPr/>
      <dgm:t>
        <a:bodyPr/>
        <a:lstStyle/>
        <a:p>
          <a:endParaRPr lang="ru-RU"/>
        </a:p>
      </dgm:t>
    </dgm:pt>
    <dgm:pt modelId="{B07C7818-01D7-4FB3-885D-1CE53FBBBBA9}" type="pres">
      <dgm:prSet presAssocID="{ED7894CD-E809-4331-80CA-5B3C6AF2AC96}" presName="hierChild4" presStyleCnt="0"/>
      <dgm:spPr/>
    </dgm:pt>
    <dgm:pt modelId="{58A110BD-6FB8-454B-956A-B6ED4A43313F}" type="pres">
      <dgm:prSet presAssocID="{EC9555B6-9105-4772-A547-FA6F3231D2CC}" presName="Name37" presStyleLbl="parChTrans1D3" presStyleIdx="3" presStyleCnt="6"/>
      <dgm:spPr/>
      <dgm:t>
        <a:bodyPr/>
        <a:lstStyle/>
        <a:p>
          <a:endParaRPr lang="ru-RU"/>
        </a:p>
      </dgm:t>
    </dgm:pt>
    <dgm:pt modelId="{C204E47F-F97A-4025-B909-DDA10A4B4C3A}" type="pres">
      <dgm:prSet presAssocID="{67F546F3-BB8B-4CFF-91A4-2E4599D505A0}" presName="hierRoot2" presStyleCnt="0">
        <dgm:presLayoutVars>
          <dgm:hierBranch val="init"/>
        </dgm:presLayoutVars>
      </dgm:prSet>
      <dgm:spPr/>
    </dgm:pt>
    <dgm:pt modelId="{28214CF4-6490-4B3C-A3B4-1F0E48598AB1}" type="pres">
      <dgm:prSet presAssocID="{67F546F3-BB8B-4CFF-91A4-2E4599D505A0}" presName="rootComposite" presStyleCnt="0"/>
      <dgm:spPr/>
    </dgm:pt>
    <dgm:pt modelId="{AB3080FD-88A6-4500-8442-8B0B44DE1B7E}" type="pres">
      <dgm:prSet presAssocID="{67F546F3-BB8B-4CFF-91A4-2E4599D505A0}" presName="rootText" presStyleLbl="node3" presStyleIdx="3" presStyleCnt="6" custScaleX="121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036D4EE-6A84-4B09-98EA-81DD9913EA88}" type="pres">
      <dgm:prSet presAssocID="{67F546F3-BB8B-4CFF-91A4-2E4599D505A0}" presName="rootConnector" presStyleLbl="node3" presStyleIdx="3" presStyleCnt="6"/>
      <dgm:spPr/>
      <dgm:t>
        <a:bodyPr/>
        <a:lstStyle/>
        <a:p>
          <a:endParaRPr lang="ru-RU"/>
        </a:p>
      </dgm:t>
    </dgm:pt>
    <dgm:pt modelId="{79DE1CB5-EC31-48BE-B33C-E42EAD3339F7}" type="pres">
      <dgm:prSet presAssocID="{67F546F3-BB8B-4CFF-91A4-2E4599D505A0}" presName="hierChild4" presStyleCnt="0"/>
      <dgm:spPr/>
    </dgm:pt>
    <dgm:pt modelId="{F0D66EE3-127D-47B6-A257-9E514E377B48}" type="pres">
      <dgm:prSet presAssocID="{67F546F3-BB8B-4CFF-91A4-2E4599D505A0}" presName="hierChild5" presStyleCnt="0"/>
      <dgm:spPr/>
    </dgm:pt>
    <dgm:pt modelId="{8E6C3EDA-890A-4771-B0D8-2F5775B6DAEA}" type="pres">
      <dgm:prSet presAssocID="{7B5D4C89-4177-423B-A850-4EB3CFE44470}" presName="Name37" presStyleLbl="parChTrans1D3" presStyleIdx="4" presStyleCnt="6"/>
      <dgm:spPr/>
      <dgm:t>
        <a:bodyPr/>
        <a:lstStyle/>
        <a:p>
          <a:endParaRPr lang="ru-RU"/>
        </a:p>
      </dgm:t>
    </dgm:pt>
    <dgm:pt modelId="{05189E98-D9F0-43EB-8A0F-EB6EB8D7CFB6}" type="pres">
      <dgm:prSet presAssocID="{3D1FC3D8-17C9-4276-AC5B-B62B96B8E76E}" presName="hierRoot2" presStyleCnt="0">
        <dgm:presLayoutVars>
          <dgm:hierBranch val="init"/>
        </dgm:presLayoutVars>
      </dgm:prSet>
      <dgm:spPr/>
    </dgm:pt>
    <dgm:pt modelId="{3845CEEB-64BF-4619-80BD-0002936E9227}" type="pres">
      <dgm:prSet presAssocID="{3D1FC3D8-17C9-4276-AC5B-B62B96B8E76E}" presName="rootComposite" presStyleCnt="0"/>
      <dgm:spPr/>
    </dgm:pt>
    <dgm:pt modelId="{16483E90-2A28-476D-BACD-8B1E068C8A18}" type="pres">
      <dgm:prSet presAssocID="{3D1FC3D8-17C9-4276-AC5B-B62B96B8E76E}" presName="rootText" presStyleLbl="node3" presStyleIdx="4" presStyleCnt="6" custScaleX="121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88DC79B-0936-4BF7-A877-34BA4BA61443}" type="pres">
      <dgm:prSet presAssocID="{3D1FC3D8-17C9-4276-AC5B-B62B96B8E76E}" presName="rootConnector" presStyleLbl="node3" presStyleIdx="4" presStyleCnt="6"/>
      <dgm:spPr/>
      <dgm:t>
        <a:bodyPr/>
        <a:lstStyle/>
        <a:p>
          <a:endParaRPr lang="ru-RU"/>
        </a:p>
      </dgm:t>
    </dgm:pt>
    <dgm:pt modelId="{33F5C100-8AAB-42B2-AC09-E4D55CCB3745}" type="pres">
      <dgm:prSet presAssocID="{3D1FC3D8-17C9-4276-AC5B-B62B96B8E76E}" presName="hierChild4" presStyleCnt="0"/>
      <dgm:spPr/>
    </dgm:pt>
    <dgm:pt modelId="{3738BAB6-9738-4391-AB3E-A9D906A16E83}" type="pres">
      <dgm:prSet presAssocID="{3D1FC3D8-17C9-4276-AC5B-B62B96B8E76E}" presName="hierChild5" presStyleCnt="0"/>
      <dgm:spPr/>
    </dgm:pt>
    <dgm:pt modelId="{81BBBCD4-FB52-4737-8CFB-C3E331E11D8A}" type="pres">
      <dgm:prSet presAssocID="{C3160876-46F0-4A5D-B45C-DA78AE0363B3}" presName="Name37" presStyleLbl="parChTrans1D3" presStyleIdx="5" presStyleCnt="6"/>
      <dgm:spPr/>
      <dgm:t>
        <a:bodyPr/>
        <a:lstStyle/>
        <a:p>
          <a:endParaRPr lang="ru-RU"/>
        </a:p>
      </dgm:t>
    </dgm:pt>
    <dgm:pt modelId="{1C0C315F-1CF9-4956-9D52-340D7BDDEFC9}" type="pres">
      <dgm:prSet presAssocID="{A5E9FD74-3E83-4B82-8711-78CA989EBA62}" presName="hierRoot2" presStyleCnt="0">
        <dgm:presLayoutVars>
          <dgm:hierBranch val="init"/>
        </dgm:presLayoutVars>
      </dgm:prSet>
      <dgm:spPr/>
    </dgm:pt>
    <dgm:pt modelId="{1EB785F3-097D-492F-80EB-BB8391CC9271}" type="pres">
      <dgm:prSet presAssocID="{A5E9FD74-3E83-4B82-8711-78CA989EBA62}" presName="rootComposite" presStyleCnt="0"/>
      <dgm:spPr/>
    </dgm:pt>
    <dgm:pt modelId="{BE66A981-093B-42FE-9724-BF2157DA7DC6}" type="pres">
      <dgm:prSet presAssocID="{A5E9FD74-3E83-4B82-8711-78CA989EBA62}" presName="rootText" presStyleLbl="node3" presStyleIdx="5" presStyleCnt="6" custScaleX="121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C39EE30-3896-430E-8CB2-4E9F1F108AD6}" type="pres">
      <dgm:prSet presAssocID="{A5E9FD74-3E83-4B82-8711-78CA989EBA62}" presName="rootConnector" presStyleLbl="node3" presStyleIdx="5" presStyleCnt="6"/>
      <dgm:spPr/>
      <dgm:t>
        <a:bodyPr/>
        <a:lstStyle/>
        <a:p>
          <a:endParaRPr lang="ru-RU"/>
        </a:p>
      </dgm:t>
    </dgm:pt>
    <dgm:pt modelId="{819B112D-F3AF-4E64-93A7-AB7F752E08DD}" type="pres">
      <dgm:prSet presAssocID="{A5E9FD74-3E83-4B82-8711-78CA989EBA62}" presName="hierChild4" presStyleCnt="0"/>
      <dgm:spPr/>
    </dgm:pt>
    <dgm:pt modelId="{E05C956C-47A4-49D2-8746-AC344B419C0C}" type="pres">
      <dgm:prSet presAssocID="{A5E9FD74-3E83-4B82-8711-78CA989EBA62}" presName="hierChild5" presStyleCnt="0"/>
      <dgm:spPr/>
    </dgm:pt>
    <dgm:pt modelId="{040F5F17-3169-47CC-9BA6-25EC226ACD38}" type="pres">
      <dgm:prSet presAssocID="{ED7894CD-E809-4331-80CA-5B3C6AF2AC96}" presName="hierChild5" presStyleCnt="0"/>
      <dgm:spPr/>
    </dgm:pt>
    <dgm:pt modelId="{B58F4AE6-911E-4AE7-8F53-24012F3B6C82}" type="pres">
      <dgm:prSet presAssocID="{CA5C25D5-13EB-4C02-8A5D-6A450779E9CF}" presName="hierChild3" presStyleCnt="0"/>
      <dgm:spPr/>
    </dgm:pt>
  </dgm:ptLst>
  <dgm:cxnLst>
    <dgm:cxn modelId="{AEF8FAA7-BD7F-41FD-9B35-292B867CE1C3}" type="presOf" srcId="{B1F80BFA-F9B2-4B14-9DBD-732A94ABAAC9}" destId="{13D4AC9A-167D-4691-B0BC-B8093EF2CED9}" srcOrd="0" destOrd="0" presId="urn:microsoft.com/office/officeart/2005/8/layout/orgChart1"/>
    <dgm:cxn modelId="{70572E07-E475-4DE0-86A1-41114E087173}" type="presOf" srcId="{ED7894CD-E809-4331-80CA-5B3C6AF2AC96}" destId="{D9E98133-7C34-475E-A751-0F501C2F6DF0}" srcOrd="0" destOrd="0" presId="urn:microsoft.com/office/officeart/2005/8/layout/orgChart1"/>
    <dgm:cxn modelId="{66FB8BC7-8801-4383-8477-95A01B787C3B}" type="presOf" srcId="{087D8957-D8DB-43A3-897F-A04072B421AB}" destId="{01B39D6C-2843-47C9-946A-B4F6E177E151}" srcOrd="1" destOrd="0" presId="urn:microsoft.com/office/officeart/2005/8/layout/orgChart1"/>
    <dgm:cxn modelId="{CB6560AC-C1F7-4124-A668-69A44F5D97CF}" type="presOf" srcId="{E210AA22-96E4-48E2-A833-FD0D23045D26}" destId="{39526604-9F1A-4327-B446-E8CD7A7C5140}" srcOrd="0" destOrd="0" presId="urn:microsoft.com/office/officeart/2005/8/layout/orgChart1"/>
    <dgm:cxn modelId="{F08DA0B7-4CC6-40C9-9F73-E72BE0ECF65D}" srcId="{ED7894CD-E809-4331-80CA-5B3C6AF2AC96}" destId="{A5E9FD74-3E83-4B82-8711-78CA989EBA62}" srcOrd="2" destOrd="0" parTransId="{C3160876-46F0-4A5D-B45C-DA78AE0363B3}" sibTransId="{F710DD61-B44A-4A77-926A-DF5B5329CA69}"/>
    <dgm:cxn modelId="{EB2B507F-1E59-4A8A-A0B2-71C142A256BC}" type="presOf" srcId="{B1F80BFA-F9B2-4B14-9DBD-732A94ABAAC9}" destId="{725DA8A8-D154-4579-95CF-275579EEE6E9}" srcOrd="1" destOrd="0" presId="urn:microsoft.com/office/officeart/2005/8/layout/orgChart1"/>
    <dgm:cxn modelId="{80EEBA05-70C3-44F4-BC8B-3C8FDE97C92A}" type="presOf" srcId="{EC9555B6-9105-4772-A547-FA6F3231D2CC}" destId="{58A110BD-6FB8-454B-956A-B6ED4A43313F}" srcOrd="0" destOrd="0" presId="urn:microsoft.com/office/officeart/2005/8/layout/orgChart1"/>
    <dgm:cxn modelId="{7BC6C846-3FD6-489F-B5AE-600F9C3990F6}" srcId="{087D8957-D8DB-43A3-897F-A04072B421AB}" destId="{981B86BC-3EC0-4DE2-ADB1-05360E5C97FD}" srcOrd="0" destOrd="0" parTransId="{571E33E8-FCFB-4B1B-B6E1-4A4F534E37C5}" sibTransId="{7A4C4899-C483-42A4-BFE9-C6402689D446}"/>
    <dgm:cxn modelId="{1C8C6AE7-134B-4364-9B35-0C22BA35E9EA}" type="presOf" srcId="{CA5C25D5-13EB-4C02-8A5D-6A450779E9CF}" destId="{B33DE092-8B3C-4C6A-9350-CB099C624A1F}" srcOrd="1" destOrd="0" presId="urn:microsoft.com/office/officeart/2005/8/layout/orgChart1"/>
    <dgm:cxn modelId="{29352195-959D-48E8-B8F5-C5E6DCB2C20F}" srcId="{AC905972-BFD2-4545-B169-06404A65B82D}" destId="{8CC6D7D7-9CD5-431E-B619-E8D680077C4C}" srcOrd="1" destOrd="0" parTransId="{79C43639-A258-4C81-8720-418395F40790}" sibTransId="{3C02FA20-9A67-44B9-B801-091B75DA2534}"/>
    <dgm:cxn modelId="{2F2BD5A9-A381-4A2C-B97C-669609430CB2}" type="presOf" srcId="{F96362D8-C28E-40F5-851B-DE78A6F71247}" destId="{AE7EAB68-7CC5-4A95-92D3-A760B082FC9F}" srcOrd="0" destOrd="0" presId="urn:microsoft.com/office/officeart/2005/8/layout/orgChart1"/>
    <dgm:cxn modelId="{FCE8CF71-78F1-467D-A9B8-9D6EE2FF8DC3}" type="presOf" srcId="{3D1FC3D8-17C9-4276-AC5B-B62B96B8E76E}" destId="{C88DC79B-0936-4BF7-A877-34BA4BA61443}" srcOrd="1" destOrd="0" presId="urn:microsoft.com/office/officeart/2005/8/layout/orgChart1"/>
    <dgm:cxn modelId="{B9F21E8A-4B65-495A-B9EC-74AAF21E93CF}" type="presOf" srcId="{AC905972-BFD2-4545-B169-06404A65B82D}" destId="{B2C82EBD-F58C-45A8-84FC-29AD42A855EA}" srcOrd="0" destOrd="0" presId="urn:microsoft.com/office/officeart/2005/8/layout/orgChart1"/>
    <dgm:cxn modelId="{14B0926B-79AB-4A62-92CC-D7D68758DE85}" type="presOf" srcId="{981B86BC-3EC0-4DE2-ADB1-05360E5C97FD}" destId="{25FAC1F9-B2B7-4B5E-A5F4-911C38979062}" srcOrd="1" destOrd="0" presId="urn:microsoft.com/office/officeart/2005/8/layout/orgChart1"/>
    <dgm:cxn modelId="{A23F968A-D2C9-4AF5-A2BF-6716433BD3AE}" type="presOf" srcId="{A5E9FD74-3E83-4B82-8711-78CA989EBA62}" destId="{7C39EE30-3896-430E-8CB2-4E9F1F108AD6}" srcOrd="1" destOrd="0" presId="urn:microsoft.com/office/officeart/2005/8/layout/orgChart1"/>
    <dgm:cxn modelId="{27E53F87-B521-4DF7-BADA-60140BAC3FC0}" type="presOf" srcId="{7B5D4C89-4177-423B-A850-4EB3CFE44470}" destId="{8E6C3EDA-890A-4771-B0D8-2F5775B6DAEA}" srcOrd="0" destOrd="0" presId="urn:microsoft.com/office/officeart/2005/8/layout/orgChart1"/>
    <dgm:cxn modelId="{4E8E04B4-83DC-49FD-B23A-FF1253569DBC}" srcId="{61E20916-7CC6-4BC8-BA13-BA593DA27253}" destId="{CA5C25D5-13EB-4C02-8A5D-6A450779E9CF}" srcOrd="0" destOrd="0" parTransId="{EFBD3651-61FB-4E84-9E8C-AA31BDA46048}" sibTransId="{A8E6891C-D8EA-4F5D-9417-A24810286591}"/>
    <dgm:cxn modelId="{34B36A1E-0859-4B08-AB1F-334F803A1F6C}" type="presOf" srcId="{ED7894CD-E809-4331-80CA-5B3C6AF2AC96}" destId="{626F5226-F5A7-4009-8BB5-BAC9A71049AC}" srcOrd="1" destOrd="0" presId="urn:microsoft.com/office/officeart/2005/8/layout/orgChart1"/>
    <dgm:cxn modelId="{A2088E41-6B77-4F21-B5D4-4A316B5D2A4E}" srcId="{CA5C25D5-13EB-4C02-8A5D-6A450779E9CF}" destId="{AC905972-BFD2-4545-B169-06404A65B82D}" srcOrd="1" destOrd="0" parTransId="{0BC0D568-2F4C-4270-B713-C61400B69EE3}" sibTransId="{60C8D3D4-D45F-473A-B6E3-5108274ED3DA}"/>
    <dgm:cxn modelId="{68A99C4E-FE60-4B7B-944A-CB0C1C8A70AE}" type="presOf" srcId="{61E20916-7CC6-4BC8-BA13-BA593DA27253}" destId="{29631FEA-D8FC-4B3B-A171-522436583722}" srcOrd="0" destOrd="0" presId="urn:microsoft.com/office/officeart/2005/8/layout/orgChart1"/>
    <dgm:cxn modelId="{CF81835B-7EAB-4EE9-853D-BA2710C5AAAC}" srcId="{CA5C25D5-13EB-4C02-8A5D-6A450779E9CF}" destId="{ED7894CD-E809-4331-80CA-5B3C6AF2AC96}" srcOrd="2" destOrd="0" parTransId="{E210AA22-96E4-48E2-A833-FD0D23045D26}" sibTransId="{C2DDF038-7D66-4331-BD09-DAF7170479DE}"/>
    <dgm:cxn modelId="{98D36382-5B8B-4D2C-A777-0F636C89C3EF}" srcId="{CA5C25D5-13EB-4C02-8A5D-6A450779E9CF}" destId="{087D8957-D8DB-43A3-897F-A04072B421AB}" srcOrd="0" destOrd="0" parTransId="{5D62DB59-1D13-4F9E-B196-EDC3E9E0F9F1}" sibTransId="{454587CA-2997-4FE2-9D26-1E18FA7BEE5C}"/>
    <dgm:cxn modelId="{47597D49-5020-4C5A-B44D-E1BE9CF9A458}" type="presOf" srcId="{3D1FC3D8-17C9-4276-AC5B-B62B96B8E76E}" destId="{16483E90-2A28-476D-BACD-8B1E068C8A18}" srcOrd="0" destOrd="0" presId="urn:microsoft.com/office/officeart/2005/8/layout/orgChart1"/>
    <dgm:cxn modelId="{86BD2795-9CE4-4ED7-AE76-7573EC2B1ECF}" type="presOf" srcId="{5D62DB59-1D13-4F9E-B196-EDC3E9E0F9F1}" destId="{51C48BCB-AFF0-4C86-A9E8-F89CE074247C}" srcOrd="0" destOrd="0" presId="urn:microsoft.com/office/officeart/2005/8/layout/orgChart1"/>
    <dgm:cxn modelId="{F23D685C-0C6B-47FE-AB3F-40A158494088}" type="presOf" srcId="{AC905972-BFD2-4545-B169-06404A65B82D}" destId="{DE09F888-C955-4D75-9491-9346730A3C79}" srcOrd="1" destOrd="0" presId="urn:microsoft.com/office/officeart/2005/8/layout/orgChart1"/>
    <dgm:cxn modelId="{5DBD170A-7ADF-41F0-85AC-C2E26446ED57}" type="presOf" srcId="{CA5C25D5-13EB-4C02-8A5D-6A450779E9CF}" destId="{F1C17CD6-E545-46C1-900D-B316D204A19D}" srcOrd="0" destOrd="0" presId="urn:microsoft.com/office/officeart/2005/8/layout/orgChart1"/>
    <dgm:cxn modelId="{7E747E04-ADA8-497A-9E5F-3630CF5BA013}" type="presOf" srcId="{A5E9FD74-3E83-4B82-8711-78CA989EBA62}" destId="{BE66A981-093B-42FE-9724-BF2157DA7DC6}" srcOrd="0" destOrd="0" presId="urn:microsoft.com/office/officeart/2005/8/layout/orgChart1"/>
    <dgm:cxn modelId="{206B5593-CCEE-47F5-9384-87AEF9B0F1EF}" type="presOf" srcId="{0BC0D568-2F4C-4270-B713-C61400B69EE3}" destId="{DCD678A3-1C31-42C0-B8C1-582FCAA6A2A5}" srcOrd="0" destOrd="0" presId="urn:microsoft.com/office/officeart/2005/8/layout/orgChart1"/>
    <dgm:cxn modelId="{CE71271E-DACE-4768-8263-650263DEECC3}" type="presOf" srcId="{79C43639-A258-4C81-8720-418395F40790}" destId="{60CB3585-5B66-4D7B-93CE-5E8C4246686F}" srcOrd="0" destOrd="0" presId="urn:microsoft.com/office/officeart/2005/8/layout/orgChart1"/>
    <dgm:cxn modelId="{72C2BBDC-B236-4764-8960-115996671421}" srcId="{AC905972-BFD2-4545-B169-06404A65B82D}" destId="{B1F80BFA-F9B2-4B14-9DBD-732A94ABAAC9}" srcOrd="0" destOrd="0" parTransId="{F96362D8-C28E-40F5-851B-DE78A6F71247}" sibTransId="{C503C40F-59F5-4A43-B3CA-19BB435F8AD9}"/>
    <dgm:cxn modelId="{31A758BC-27A1-4793-B04C-B62FD06B62B2}" type="presOf" srcId="{8CC6D7D7-9CD5-431E-B619-E8D680077C4C}" destId="{CDC8E949-6A62-48B6-B4DF-111274CFFFE6}" srcOrd="1" destOrd="0" presId="urn:microsoft.com/office/officeart/2005/8/layout/orgChart1"/>
    <dgm:cxn modelId="{92ECA2F1-2DD1-4BB0-831A-C7749293AB74}" type="presOf" srcId="{087D8957-D8DB-43A3-897F-A04072B421AB}" destId="{2497D881-D5C5-471F-A777-50FF3881A4D4}" srcOrd="0" destOrd="0" presId="urn:microsoft.com/office/officeart/2005/8/layout/orgChart1"/>
    <dgm:cxn modelId="{574DE30A-CF42-4605-8DBF-C52CF88DF172}" type="presOf" srcId="{67F546F3-BB8B-4CFF-91A4-2E4599D505A0}" destId="{5036D4EE-6A84-4B09-98EA-81DD9913EA88}" srcOrd="1" destOrd="0" presId="urn:microsoft.com/office/officeart/2005/8/layout/orgChart1"/>
    <dgm:cxn modelId="{75827D64-7CD1-4101-BFA2-261DFAE6AC73}" type="presOf" srcId="{C3160876-46F0-4A5D-B45C-DA78AE0363B3}" destId="{81BBBCD4-FB52-4737-8CFB-C3E331E11D8A}" srcOrd="0" destOrd="0" presId="urn:microsoft.com/office/officeart/2005/8/layout/orgChart1"/>
    <dgm:cxn modelId="{8E9BA216-E09F-40F9-BFEB-383E5E36DE89}" srcId="{ED7894CD-E809-4331-80CA-5B3C6AF2AC96}" destId="{67F546F3-BB8B-4CFF-91A4-2E4599D505A0}" srcOrd="0" destOrd="0" parTransId="{EC9555B6-9105-4772-A547-FA6F3231D2CC}" sibTransId="{B6A1C55B-2844-4515-A1AF-B6116094FDC2}"/>
    <dgm:cxn modelId="{AB3EE437-CA0D-4250-A3BF-12C4A0F9B881}" type="presOf" srcId="{571E33E8-FCFB-4B1B-B6E1-4A4F534E37C5}" destId="{02A8F2EF-76A3-4A8C-B9BF-B416C3A086E4}" srcOrd="0" destOrd="0" presId="urn:microsoft.com/office/officeart/2005/8/layout/orgChart1"/>
    <dgm:cxn modelId="{223E863C-E955-477B-BE99-1F5FBCB64204}" type="presOf" srcId="{981B86BC-3EC0-4DE2-ADB1-05360E5C97FD}" destId="{EA2D5AD8-6ABA-43B7-BA4A-A4A7916B91EC}" srcOrd="0" destOrd="0" presId="urn:microsoft.com/office/officeart/2005/8/layout/orgChart1"/>
    <dgm:cxn modelId="{571F88C2-8C7B-4A30-90FC-62E8C9B0E0FF}" srcId="{ED7894CD-E809-4331-80CA-5B3C6AF2AC96}" destId="{3D1FC3D8-17C9-4276-AC5B-B62B96B8E76E}" srcOrd="1" destOrd="0" parTransId="{7B5D4C89-4177-423B-A850-4EB3CFE44470}" sibTransId="{8C2CF009-7D09-491D-9186-44D1FFD52658}"/>
    <dgm:cxn modelId="{644F3C0B-4192-4E44-A13B-E1D9C216DF08}" type="presOf" srcId="{8CC6D7D7-9CD5-431E-B619-E8D680077C4C}" destId="{51B56C6F-38FD-4C91-9B24-4A6EA60CBE16}" srcOrd="0" destOrd="0" presId="urn:microsoft.com/office/officeart/2005/8/layout/orgChart1"/>
    <dgm:cxn modelId="{450A8A6C-87FB-4879-975F-86808BA92EAB}" type="presOf" srcId="{67F546F3-BB8B-4CFF-91A4-2E4599D505A0}" destId="{AB3080FD-88A6-4500-8442-8B0B44DE1B7E}" srcOrd="0" destOrd="0" presId="urn:microsoft.com/office/officeart/2005/8/layout/orgChart1"/>
    <dgm:cxn modelId="{D585E9D0-FFE3-4682-A756-2409B982423B}" type="presParOf" srcId="{29631FEA-D8FC-4B3B-A171-522436583722}" destId="{BDDEB9DE-CE20-479C-9D18-FD40107DC623}" srcOrd="0" destOrd="0" presId="urn:microsoft.com/office/officeart/2005/8/layout/orgChart1"/>
    <dgm:cxn modelId="{FC0B6BFA-393E-4931-A435-DE8554A024EF}" type="presParOf" srcId="{BDDEB9DE-CE20-479C-9D18-FD40107DC623}" destId="{8C2D661D-5456-4DF5-B78E-FACA24303EF2}" srcOrd="0" destOrd="0" presId="urn:microsoft.com/office/officeart/2005/8/layout/orgChart1"/>
    <dgm:cxn modelId="{63682DBE-341F-4442-8FC8-C31B16EA9F06}" type="presParOf" srcId="{8C2D661D-5456-4DF5-B78E-FACA24303EF2}" destId="{F1C17CD6-E545-46C1-900D-B316D204A19D}" srcOrd="0" destOrd="0" presId="urn:microsoft.com/office/officeart/2005/8/layout/orgChart1"/>
    <dgm:cxn modelId="{2A98DAF7-46C6-4D3D-BC28-FB33B7795FB6}" type="presParOf" srcId="{8C2D661D-5456-4DF5-B78E-FACA24303EF2}" destId="{B33DE092-8B3C-4C6A-9350-CB099C624A1F}" srcOrd="1" destOrd="0" presId="urn:microsoft.com/office/officeart/2005/8/layout/orgChart1"/>
    <dgm:cxn modelId="{56059624-2F03-4C4A-82CB-556250E4C07F}" type="presParOf" srcId="{BDDEB9DE-CE20-479C-9D18-FD40107DC623}" destId="{CA176DA2-076B-47FF-A4C3-1D51F40D9E59}" srcOrd="1" destOrd="0" presId="urn:microsoft.com/office/officeart/2005/8/layout/orgChart1"/>
    <dgm:cxn modelId="{5F51DC59-4855-4481-8ECB-D9EDCA23A550}" type="presParOf" srcId="{CA176DA2-076B-47FF-A4C3-1D51F40D9E59}" destId="{51C48BCB-AFF0-4C86-A9E8-F89CE074247C}" srcOrd="0" destOrd="0" presId="urn:microsoft.com/office/officeart/2005/8/layout/orgChart1"/>
    <dgm:cxn modelId="{BCACD316-25C9-4C9E-847F-F3F97D5D2D27}" type="presParOf" srcId="{CA176DA2-076B-47FF-A4C3-1D51F40D9E59}" destId="{CDAF72F1-8220-4A1A-824F-C7D1F59F72A7}" srcOrd="1" destOrd="0" presId="urn:microsoft.com/office/officeart/2005/8/layout/orgChart1"/>
    <dgm:cxn modelId="{A0EE0A5D-9807-4B14-BEB5-D2597F8953FF}" type="presParOf" srcId="{CDAF72F1-8220-4A1A-824F-C7D1F59F72A7}" destId="{35C63E8A-40ED-45C6-A6AF-5CB843C63001}" srcOrd="0" destOrd="0" presId="urn:microsoft.com/office/officeart/2005/8/layout/orgChart1"/>
    <dgm:cxn modelId="{04FF764C-0B3A-4C8A-B91E-7414D23BD865}" type="presParOf" srcId="{35C63E8A-40ED-45C6-A6AF-5CB843C63001}" destId="{2497D881-D5C5-471F-A777-50FF3881A4D4}" srcOrd="0" destOrd="0" presId="urn:microsoft.com/office/officeart/2005/8/layout/orgChart1"/>
    <dgm:cxn modelId="{493927FE-F484-41B4-B4F1-B00E58D84DD9}" type="presParOf" srcId="{35C63E8A-40ED-45C6-A6AF-5CB843C63001}" destId="{01B39D6C-2843-47C9-946A-B4F6E177E151}" srcOrd="1" destOrd="0" presId="urn:microsoft.com/office/officeart/2005/8/layout/orgChart1"/>
    <dgm:cxn modelId="{780FF420-31DD-4CAA-8B1A-654864A58DE4}" type="presParOf" srcId="{CDAF72F1-8220-4A1A-824F-C7D1F59F72A7}" destId="{A1AF9996-EB60-4D7A-8F58-871F43C06F00}" srcOrd="1" destOrd="0" presId="urn:microsoft.com/office/officeart/2005/8/layout/orgChart1"/>
    <dgm:cxn modelId="{B99705DA-C590-4FA6-9175-963B01299F01}" type="presParOf" srcId="{A1AF9996-EB60-4D7A-8F58-871F43C06F00}" destId="{02A8F2EF-76A3-4A8C-B9BF-B416C3A086E4}" srcOrd="0" destOrd="0" presId="urn:microsoft.com/office/officeart/2005/8/layout/orgChart1"/>
    <dgm:cxn modelId="{6D44CBAC-017B-45E6-A4B0-3824B47DA5DC}" type="presParOf" srcId="{A1AF9996-EB60-4D7A-8F58-871F43C06F00}" destId="{D065E264-06F1-44E5-8A2F-669263E4D1CC}" srcOrd="1" destOrd="0" presId="urn:microsoft.com/office/officeart/2005/8/layout/orgChart1"/>
    <dgm:cxn modelId="{F3CD7526-2099-433A-9E9B-0720FFD78ED4}" type="presParOf" srcId="{D065E264-06F1-44E5-8A2F-669263E4D1CC}" destId="{75D30414-0062-4B61-AB84-23D459630220}" srcOrd="0" destOrd="0" presId="urn:microsoft.com/office/officeart/2005/8/layout/orgChart1"/>
    <dgm:cxn modelId="{A69D5F21-8C73-4AF1-B9F5-928ABFF67380}" type="presParOf" srcId="{75D30414-0062-4B61-AB84-23D459630220}" destId="{EA2D5AD8-6ABA-43B7-BA4A-A4A7916B91EC}" srcOrd="0" destOrd="0" presId="urn:microsoft.com/office/officeart/2005/8/layout/orgChart1"/>
    <dgm:cxn modelId="{D55545D8-BB2A-4A1E-94F4-6BA28FC6270E}" type="presParOf" srcId="{75D30414-0062-4B61-AB84-23D459630220}" destId="{25FAC1F9-B2B7-4B5E-A5F4-911C38979062}" srcOrd="1" destOrd="0" presId="urn:microsoft.com/office/officeart/2005/8/layout/orgChart1"/>
    <dgm:cxn modelId="{DF2E7C82-C8F6-4565-8381-E6D4752A9178}" type="presParOf" srcId="{D065E264-06F1-44E5-8A2F-669263E4D1CC}" destId="{17EAF561-830F-4D0D-9FEB-AD4F7DD110EC}" srcOrd="1" destOrd="0" presId="urn:microsoft.com/office/officeart/2005/8/layout/orgChart1"/>
    <dgm:cxn modelId="{136BB1F3-84D1-424C-962B-0B6A6007949E}" type="presParOf" srcId="{D065E264-06F1-44E5-8A2F-669263E4D1CC}" destId="{AADAD8F4-E441-4747-B8DA-B180C279A408}" srcOrd="2" destOrd="0" presId="urn:microsoft.com/office/officeart/2005/8/layout/orgChart1"/>
    <dgm:cxn modelId="{F11F300B-4DBC-4E93-860C-E5ED91E16914}" type="presParOf" srcId="{CDAF72F1-8220-4A1A-824F-C7D1F59F72A7}" destId="{DB539CBB-6BB4-4CBD-A1CD-A48AC0C69EDE}" srcOrd="2" destOrd="0" presId="urn:microsoft.com/office/officeart/2005/8/layout/orgChart1"/>
    <dgm:cxn modelId="{CC8674DC-7FCD-47B3-81E4-B493CB1D7CD1}" type="presParOf" srcId="{CA176DA2-076B-47FF-A4C3-1D51F40D9E59}" destId="{DCD678A3-1C31-42C0-B8C1-582FCAA6A2A5}" srcOrd="2" destOrd="0" presId="urn:microsoft.com/office/officeart/2005/8/layout/orgChart1"/>
    <dgm:cxn modelId="{90E32BC2-9058-45C0-92B4-A7B996BBBD84}" type="presParOf" srcId="{CA176DA2-076B-47FF-A4C3-1D51F40D9E59}" destId="{E9167D59-0E78-4ABE-A132-8C79C851770B}" srcOrd="3" destOrd="0" presId="urn:microsoft.com/office/officeart/2005/8/layout/orgChart1"/>
    <dgm:cxn modelId="{3CC73A97-A706-4120-AC68-60DF7DFE0333}" type="presParOf" srcId="{E9167D59-0E78-4ABE-A132-8C79C851770B}" destId="{5D57525F-4452-447C-AC3E-04A3597E26C1}" srcOrd="0" destOrd="0" presId="urn:microsoft.com/office/officeart/2005/8/layout/orgChart1"/>
    <dgm:cxn modelId="{FB9F0AEA-AFB4-42FD-AE2A-2BA9D86F2BEC}" type="presParOf" srcId="{5D57525F-4452-447C-AC3E-04A3597E26C1}" destId="{B2C82EBD-F58C-45A8-84FC-29AD42A855EA}" srcOrd="0" destOrd="0" presId="urn:microsoft.com/office/officeart/2005/8/layout/orgChart1"/>
    <dgm:cxn modelId="{86C143E8-FF2B-4194-9972-B118C6FD93A5}" type="presParOf" srcId="{5D57525F-4452-447C-AC3E-04A3597E26C1}" destId="{DE09F888-C955-4D75-9491-9346730A3C79}" srcOrd="1" destOrd="0" presId="urn:microsoft.com/office/officeart/2005/8/layout/orgChart1"/>
    <dgm:cxn modelId="{9ED0F6E4-A6AF-4AC1-A76C-B27A9C30E4BD}" type="presParOf" srcId="{E9167D59-0E78-4ABE-A132-8C79C851770B}" destId="{A5B3787D-BFFB-4E14-9BA4-D42E78D72477}" srcOrd="1" destOrd="0" presId="urn:microsoft.com/office/officeart/2005/8/layout/orgChart1"/>
    <dgm:cxn modelId="{202EEA80-6C50-4EA5-99C4-5B4DF95E5B01}" type="presParOf" srcId="{A5B3787D-BFFB-4E14-9BA4-D42E78D72477}" destId="{AE7EAB68-7CC5-4A95-92D3-A760B082FC9F}" srcOrd="0" destOrd="0" presId="urn:microsoft.com/office/officeart/2005/8/layout/orgChart1"/>
    <dgm:cxn modelId="{8BEC4C4C-24F0-487E-B6DF-8B783C3F3A0B}" type="presParOf" srcId="{A5B3787D-BFFB-4E14-9BA4-D42E78D72477}" destId="{0A90AE5D-F814-4934-8F55-13D4C9516A7E}" srcOrd="1" destOrd="0" presId="urn:microsoft.com/office/officeart/2005/8/layout/orgChart1"/>
    <dgm:cxn modelId="{30C8DE8D-1295-4590-A05E-756CD19F0723}" type="presParOf" srcId="{0A90AE5D-F814-4934-8F55-13D4C9516A7E}" destId="{2918634B-DFBD-4C3F-879A-2E3397650854}" srcOrd="0" destOrd="0" presId="urn:microsoft.com/office/officeart/2005/8/layout/orgChart1"/>
    <dgm:cxn modelId="{246AA744-47BE-4866-93BB-B656F7655CD9}" type="presParOf" srcId="{2918634B-DFBD-4C3F-879A-2E3397650854}" destId="{13D4AC9A-167D-4691-B0BC-B8093EF2CED9}" srcOrd="0" destOrd="0" presId="urn:microsoft.com/office/officeart/2005/8/layout/orgChart1"/>
    <dgm:cxn modelId="{BDBC6610-FCAF-4197-87FF-4BBF1655EDB1}" type="presParOf" srcId="{2918634B-DFBD-4C3F-879A-2E3397650854}" destId="{725DA8A8-D154-4579-95CF-275579EEE6E9}" srcOrd="1" destOrd="0" presId="urn:microsoft.com/office/officeart/2005/8/layout/orgChart1"/>
    <dgm:cxn modelId="{2914DFF2-EECE-453E-8AB8-B1AEBD403ECE}" type="presParOf" srcId="{0A90AE5D-F814-4934-8F55-13D4C9516A7E}" destId="{3D4E76ED-F32C-4EB3-B0BC-AC386AB7870B}" srcOrd="1" destOrd="0" presId="urn:microsoft.com/office/officeart/2005/8/layout/orgChart1"/>
    <dgm:cxn modelId="{3076F4B3-3C45-4789-BF22-6199A99A514A}" type="presParOf" srcId="{0A90AE5D-F814-4934-8F55-13D4C9516A7E}" destId="{4A1D581E-439D-4FE2-9A32-48E5CC0BE5DE}" srcOrd="2" destOrd="0" presId="urn:microsoft.com/office/officeart/2005/8/layout/orgChart1"/>
    <dgm:cxn modelId="{8C7F01D9-3667-4EBD-AB75-0A76221B98EE}" type="presParOf" srcId="{A5B3787D-BFFB-4E14-9BA4-D42E78D72477}" destId="{60CB3585-5B66-4D7B-93CE-5E8C4246686F}" srcOrd="2" destOrd="0" presId="urn:microsoft.com/office/officeart/2005/8/layout/orgChart1"/>
    <dgm:cxn modelId="{AC02BAC4-B629-4589-B4E3-6054B96DADD5}" type="presParOf" srcId="{A5B3787D-BFFB-4E14-9BA4-D42E78D72477}" destId="{301F7F9E-DB2E-4F91-ACB5-F5D49A0A79D0}" srcOrd="3" destOrd="0" presId="urn:microsoft.com/office/officeart/2005/8/layout/orgChart1"/>
    <dgm:cxn modelId="{B321A955-5D84-4E1D-920B-858D5176530C}" type="presParOf" srcId="{301F7F9E-DB2E-4F91-ACB5-F5D49A0A79D0}" destId="{3F23997D-9685-41C6-86C9-6B5AE2064789}" srcOrd="0" destOrd="0" presId="urn:microsoft.com/office/officeart/2005/8/layout/orgChart1"/>
    <dgm:cxn modelId="{34BD793F-60C2-4C67-B971-3F39F4BB8F51}" type="presParOf" srcId="{3F23997D-9685-41C6-86C9-6B5AE2064789}" destId="{51B56C6F-38FD-4C91-9B24-4A6EA60CBE16}" srcOrd="0" destOrd="0" presId="urn:microsoft.com/office/officeart/2005/8/layout/orgChart1"/>
    <dgm:cxn modelId="{EEBF3C21-5A9F-49A0-8B54-4DE39C0D1656}" type="presParOf" srcId="{3F23997D-9685-41C6-86C9-6B5AE2064789}" destId="{CDC8E949-6A62-48B6-B4DF-111274CFFFE6}" srcOrd="1" destOrd="0" presId="urn:microsoft.com/office/officeart/2005/8/layout/orgChart1"/>
    <dgm:cxn modelId="{920EB020-F50D-44C7-845B-C25E8AC72028}" type="presParOf" srcId="{301F7F9E-DB2E-4F91-ACB5-F5D49A0A79D0}" destId="{4A11CC11-2FD8-46EB-A0B1-A37541D67094}" srcOrd="1" destOrd="0" presId="urn:microsoft.com/office/officeart/2005/8/layout/orgChart1"/>
    <dgm:cxn modelId="{FF76D92A-86F0-4966-8D48-7C2A7C12A0CC}" type="presParOf" srcId="{301F7F9E-DB2E-4F91-ACB5-F5D49A0A79D0}" destId="{7EADD80A-F8D6-4699-A067-47D34C472221}" srcOrd="2" destOrd="0" presId="urn:microsoft.com/office/officeart/2005/8/layout/orgChart1"/>
    <dgm:cxn modelId="{BD5ADE16-410B-4D9B-BD44-47A581577DF2}" type="presParOf" srcId="{E9167D59-0E78-4ABE-A132-8C79C851770B}" destId="{BD9B746E-6B87-44F2-B2DD-C4073A9CC7E8}" srcOrd="2" destOrd="0" presId="urn:microsoft.com/office/officeart/2005/8/layout/orgChart1"/>
    <dgm:cxn modelId="{55B9ACE6-27EF-48AD-8218-0A514F3B2C8E}" type="presParOf" srcId="{CA176DA2-076B-47FF-A4C3-1D51F40D9E59}" destId="{39526604-9F1A-4327-B446-E8CD7A7C5140}" srcOrd="4" destOrd="0" presId="urn:microsoft.com/office/officeart/2005/8/layout/orgChart1"/>
    <dgm:cxn modelId="{9CED1DDB-2276-4433-AD48-8F4AE821428C}" type="presParOf" srcId="{CA176DA2-076B-47FF-A4C3-1D51F40D9E59}" destId="{0EAFD69A-7614-42F8-A922-48D2C0FBB177}" srcOrd="5" destOrd="0" presId="urn:microsoft.com/office/officeart/2005/8/layout/orgChart1"/>
    <dgm:cxn modelId="{253CC503-610F-4E70-8B5C-A8D6FA156A82}" type="presParOf" srcId="{0EAFD69A-7614-42F8-A922-48D2C0FBB177}" destId="{54EB6A40-E747-4217-BDBA-1EF293F2B73F}" srcOrd="0" destOrd="0" presId="urn:microsoft.com/office/officeart/2005/8/layout/orgChart1"/>
    <dgm:cxn modelId="{27A9D449-4097-46F9-9B1A-FFF5406B3F1C}" type="presParOf" srcId="{54EB6A40-E747-4217-BDBA-1EF293F2B73F}" destId="{D9E98133-7C34-475E-A751-0F501C2F6DF0}" srcOrd="0" destOrd="0" presId="urn:microsoft.com/office/officeart/2005/8/layout/orgChart1"/>
    <dgm:cxn modelId="{F2A620CA-549C-4681-A149-080241C5EB31}" type="presParOf" srcId="{54EB6A40-E747-4217-BDBA-1EF293F2B73F}" destId="{626F5226-F5A7-4009-8BB5-BAC9A71049AC}" srcOrd="1" destOrd="0" presId="urn:microsoft.com/office/officeart/2005/8/layout/orgChart1"/>
    <dgm:cxn modelId="{88F33985-4BDA-4C17-9848-45B4057D8646}" type="presParOf" srcId="{0EAFD69A-7614-42F8-A922-48D2C0FBB177}" destId="{B07C7818-01D7-4FB3-885D-1CE53FBBBBA9}" srcOrd="1" destOrd="0" presId="urn:microsoft.com/office/officeart/2005/8/layout/orgChart1"/>
    <dgm:cxn modelId="{DB75CA0D-AC93-4BAA-AE81-2C2B37A9FCA1}" type="presParOf" srcId="{B07C7818-01D7-4FB3-885D-1CE53FBBBBA9}" destId="{58A110BD-6FB8-454B-956A-B6ED4A43313F}" srcOrd="0" destOrd="0" presId="urn:microsoft.com/office/officeart/2005/8/layout/orgChart1"/>
    <dgm:cxn modelId="{8495C0E5-90A1-4A5B-96A2-FD0955E9448D}" type="presParOf" srcId="{B07C7818-01D7-4FB3-885D-1CE53FBBBBA9}" destId="{C204E47F-F97A-4025-B909-DDA10A4B4C3A}" srcOrd="1" destOrd="0" presId="urn:microsoft.com/office/officeart/2005/8/layout/orgChart1"/>
    <dgm:cxn modelId="{9030B2BB-90B1-4994-BB9D-93F83E4AE381}" type="presParOf" srcId="{C204E47F-F97A-4025-B909-DDA10A4B4C3A}" destId="{28214CF4-6490-4B3C-A3B4-1F0E48598AB1}" srcOrd="0" destOrd="0" presId="urn:microsoft.com/office/officeart/2005/8/layout/orgChart1"/>
    <dgm:cxn modelId="{C8CC5B04-A7E7-4533-A28D-B367AB0AA9E9}" type="presParOf" srcId="{28214CF4-6490-4B3C-A3B4-1F0E48598AB1}" destId="{AB3080FD-88A6-4500-8442-8B0B44DE1B7E}" srcOrd="0" destOrd="0" presId="urn:microsoft.com/office/officeart/2005/8/layout/orgChart1"/>
    <dgm:cxn modelId="{BD9D9337-120F-42F0-BD2D-29B0ACE4609E}" type="presParOf" srcId="{28214CF4-6490-4B3C-A3B4-1F0E48598AB1}" destId="{5036D4EE-6A84-4B09-98EA-81DD9913EA88}" srcOrd="1" destOrd="0" presId="urn:microsoft.com/office/officeart/2005/8/layout/orgChart1"/>
    <dgm:cxn modelId="{367E8960-2C75-42C3-BCDF-37149C2EF433}" type="presParOf" srcId="{C204E47F-F97A-4025-B909-DDA10A4B4C3A}" destId="{79DE1CB5-EC31-48BE-B33C-E42EAD3339F7}" srcOrd="1" destOrd="0" presId="urn:microsoft.com/office/officeart/2005/8/layout/orgChart1"/>
    <dgm:cxn modelId="{1A9B0C96-FF0E-4681-87BA-3537CF0A00D0}" type="presParOf" srcId="{C204E47F-F97A-4025-B909-DDA10A4B4C3A}" destId="{F0D66EE3-127D-47B6-A257-9E514E377B48}" srcOrd="2" destOrd="0" presId="urn:microsoft.com/office/officeart/2005/8/layout/orgChart1"/>
    <dgm:cxn modelId="{5E6AF803-F75A-435E-A2F9-66F262113456}" type="presParOf" srcId="{B07C7818-01D7-4FB3-885D-1CE53FBBBBA9}" destId="{8E6C3EDA-890A-4771-B0D8-2F5775B6DAEA}" srcOrd="2" destOrd="0" presId="urn:microsoft.com/office/officeart/2005/8/layout/orgChart1"/>
    <dgm:cxn modelId="{95F2ACB7-9DF1-4383-A257-B6DC0320403E}" type="presParOf" srcId="{B07C7818-01D7-4FB3-885D-1CE53FBBBBA9}" destId="{05189E98-D9F0-43EB-8A0F-EB6EB8D7CFB6}" srcOrd="3" destOrd="0" presId="urn:microsoft.com/office/officeart/2005/8/layout/orgChart1"/>
    <dgm:cxn modelId="{0BE4B293-A7AE-44C3-B4EC-F021AC20A7CA}" type="presParOf" srcId="{05189E98-D9F0-43EB-8A0F-EB6EB8D7CFB6}" destId="{3845CEEB-64BF-4619-80BD-0002936E9227}" srcOrd="0" destOrd="0" presId="urn:microsoft.com/office/officeart/2005/8/layout/orgChart1"/>
    <dgm:cxn modelId="{55802721-118E-47C6-A067-EC03FE489124}" type="presParOf" srcId="{3845CEEB-64BF-4619-80BD-0002936E9227}" destId="{16483E90-2A28-476D-BACD-8B1E068C8A18}" srcOrd="0" destOrd="0" presId="urn:microsoft.com/office/officeart/2005/8/layout/orgChart1"/>
    <dgm:cxn modelId="{08D4C956-3EFF-477B-B8F3-84FBDC010D70}" type="presParOf" srcId="{3845CEEB-64BF-4619-80BD-0002936E9227}" destId="{C88DC79B-0936-4BF7-A877-34BA4BA61443}" srcOrd="1" destOrd="0" presId="urn:microsoft.com/office/officeart/2005/8/layout/orgChart1"/>
    <dgm:cxn modelId="{4C22A59B-883A-490B-88AB-9EABD6F29128}" type="presParOf" srcId="{05189E98-D9F0-43EB-8A0F-EB6EB8D7CFB6}" destId="{33F5C100-8AAB-42B2-AC09-E4D55CCB3745}" srcOrd="1" destOrd="0" presId="urn:microsoft.com/office/officeart/2005/8/layout/orgChart1"/>
    <dgm:cxn modelId="{A399D0B8-5542-40FC-A0CF-8E6D96DEA444}" type="presParOf" srcId="{05189E98-D9F0-43EB-8A0F-EB6EB8D7CFB6}" destId="{3738BAB6-9738-4391-AB3E-A9D906A16E83}" srcOrd="2" destOrd="0" presId="urn:microsoft.com/office/officeart/2005/8/layout/orgChart1"/>
    <dgm:cxn modelId="{1A42B9F0-F97E-4AD3-A63B-440D15952904}" type="presParOf" srcId="{B07C7818-01D7-4FB3-885D-1CE53FBBBBA9}" destId="{81BBBCD4-FB52-4737-8CFB-C3E331E11D8A}" srcOrd="4" destOrd="0" presId="urn:microsoft.com/office/officeart/2005/8/layout/orgChart1"/>
    <dgm:cxn modelId="{D00AC97B-5C6D-418C-8D88-F1B8770A8810}" type="presParOf" srcId="{B07C7818-01D7-4FB3-885D-1CE53FBBBBA9}" destId="{1C0C315F-1CF9-4956-9D52-340D7BDDEFC9}" srcOrd="5" destOrd="0" presId="urn:microsoft.com/office/officeart/2005/8/layout/orgChart1"/>
    <dgm:cxn modelId="{A1E1AC4B-B3F1-40E9-9507-4F8C0E7BA308}" type="presParOf" srcId="{1C0C315F-1CF9-4956-9D52-340D7BDDEFC9}" destId="{1EB785F3-097D-492F-80EB-BB8391CC9271}" srcOrd="0" destOrd="0" presId="urn:microsoft.com/office/officeart/2005/8/layout/orgChart1"/>
    <dgm:cxn modelId="{7E6D0CA9-75CF-40F4-A3E3-7022E3D388B4}" type="presParOf" srcId="{1EB785F3-097D-492F-80EB-BB8391CC9271}" destId="{BE66A981-093B-42FE-9724-BF2157DA7DC6}" srcOrd="0" destOrd="0" presId="urn:microsoft.com/office/officeart/2005/8/layout/orgChart1"/>
    <dgm:cxn modelId="{1921C5F1-B9EE-4C16-81CF-41E6C35DDF14}" type="presParOf" srcId="{1EB785F3-097D-492F-80EB-BB8391CC9271}" destId="{7C39EE30-3896-430E-8CB2-4E9F1F108AD6}" srcOrd="1" destOrd="0" presId="urn:microsoft.com/office/officeart/2005/8/layout/orgChart1"/>
    <dgm:cxn modelId="{635F248A-7B68-409F-A0D5-856B9E39A822}" type="presParOf" srcId="{1C0C315F-1CF9-4956-9D52-340D7BDDEFC9}" destId="{819B112D-F3AF-4E64-93A7-AB7F752E08DD}" srcOrd="1" destOrd="0" presId="urn:microsoft.com/office/officeart/2005/8/layout/orgChart1"/>
    <dgm:cxn modelId="{0AF95D5F-06ED-4991-ABBD-04DA9C7B6134}" type="presParOf" srcId="{1C0C315F-1CF9-4956-9D52-340D7BDDEFC9}" destId="{E05C956C-47A4-49D2-8746-AC344B419C0C}" srcOrd="2" destOrd="0" presId="urn:microsoft.com/office/officeart/2005/8/layout/orgChart1"/>
    <dgm:cxn modelId="{2AF01EA6-FC6F-4A30-AC83-64FFB76E8406}" type="presParOf" srcId="{0EAFD69A-7614-42F8-A922-48D2C0FBB177}" destId="{040F5F17-3169-47CC-9BA6-25EC226ACD38}" srcOrd="2" destOrd="0" presId="urn:microsoft.com/office/officeart/2005/8/layout/orgChart1"/>
    <dgm:cxn modelId="{B27CF0E1-EEDB-4D98-A25E-72E3E87305DC}" type="presParOf" srcId="{BDDEB9DE-CE20-479C-9D18-FD40107DC623}" destId="{B58F4AE6-911E-4AE7-8F53-24012F3B6C8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1BBBCD4-FB52-4737-8CFB-C3E331E11D8A}">
      <dsp:nvSpPr>
        <dsp:cNvPr id="0" name=""/>
        <dsp:cNvSpPr/>
      </dsp:nvSpPr>
      <dsp:spPr>
        <a:xfrm>
          <a:off x="3441138" y="1761429"/>
          <a:ext cx="351268" cy="27336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33642"/>
              </a:lnTo>
              <a:lnTo>
                <a:pt x="351268" y="2733642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6C3EDA-890A-4771-B0D8-2F5775B6DAEA}">
      <dsp:nvSpPr>
        <dsp:cNvPr id="0" name=""/>
        <dsp:cNvSpPr/>
      </dsp:nvSpPr>
      <dsp:spPr>
        <a:xfrm>
          <a:off x="3441138" y="1761429"/>
          <a:ext cx="351268" cy="170125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01256"/>
              </a:lnTo>
              <a:lnTo>
                <a:pt x="351268" y="1701256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8A110BD-6FB8-454B-956A-B6ED4A43313F}">
      <dsp:nvSpPr>
        <dsp:cNvPr id="0" name=""/>
        <dsp:cNvSpPr/>
      </dsp:nvSpPr>
      <dsp:spPr>
        <a:xfrm>
          <a:off x="3441138" y="1761429"/>
          <a:ext cx="351268" cy="6688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68870"/>
              </a:lnTo>
              <a:lnTo>
                <a:pt x="351268" y="66887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526604-9F1A-4327-B446-E8CD7A7C5140}">
      <dsp:nvSpPr>
        <dsp:cNvPr id="0" name=""/>
        <dsp:cNvSpPr/>
      </dsp:nvSpPr>
      <dsp:spPr>
        <a:xfrm>
          <a:off x="3054283" y="729042"/>
          <a:ext cx="1323570" cy="3053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2676"/>
              </a:lnTo>
              <a:lnTo>
                <a:pt x="1323570" y="152676"/>
              </a:lnTo>
              <a:lnTo>
                <a:pt x="1323570" y="305353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CB3585-5B66-4D7B-93CE-5E8C4246686F}">
      <dsp:nvSpPr>
        <dsp:cNvPr id="0" name=""/>
        <dsp:cNvSpPr/>
      </dsp:nvSpPr>
      <dsp:spPr>
        <a:xfrm>
          <a:off x="793997" y="1761429"/>
          <a:ext cx="351268" cy="170125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01256"/>
              </a:lnTo>
              <a:lnTo>
                <a:pt x="351268" y="1701256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7EAB68-7CC5-4A95-92D3-A760B082FC9F}">
      <dsp:nvSpPr>
        <dsp:cNvPr id="0" name=""/>
        <dsp:cNvSpPr/>
      </dsp:nvSpPr>
      <dsp:spPr>
        <a:xfrm>
          <a:off x="793997" y="1761429"/>
          <a:ext cx="351268" cy="6688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68870"/>
              </a:lnTo>
              <a:lnTo>
                <a:pt x="351268" y="66887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CD678A3-1C31-42C0-B8C1-582FCAA6A2A5}">
      <dsp:nvSpPr>
        <dsp:cNvPr id="0" name=""/>
        <dsp:cNvSpPr/>
      </dsp:nvSpPr>
      <dsp:spPr>
        <a:xfrm>
          <a:off x="1730712" y="729042"/>
          <a:ext cx="1323570" cy="305353"/>
        </a:xfrm>
        <a:custGeom>
          <a:avLst/>
          <a:gdLst/>
          <a:ahLst/>
          <a:cxnLst/>
          <a:rect l="0" t="0" r="0" b="0"/>
          <a:pathLst>
            <a:path>
              <a:moveTo>
                <a:pt x="1323570" y="0"/>
              </a:moveTo>
              <a:lnTo>
                <a:pt x="1323570" y="152676"/>
              </a:lnTo>
              <a:lnTo>
                <a:pt x="0" y="152676"/>
              </a:lnTo>
              <a:lnTo>
                <a:pt x="0" y="305353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C17CD6-E545-46C1-900D-B316D204A19D}">
      <dsp:nvSpPr>
        <dsp:cNvPr id="0" name=""/>
        <dsp:cNvSpPr/>
      </dsp:nvSpPr>
      <dsp:spPr>
        <a:xfrm>
          <a:off x="1637499" y="2010"/>
          <a:ext cx="2833566" cy="72703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0" i="0" kern="1200" dirty="0"/>
            <a:t>Непрерывное профессиональное развитие педагогических работников</a:t>
          </a:r>
          <a:endParaRPr lang="ru-RU" sz="1200" b="0" kern="1200" dirty="0"/>
        </a:p>
      </dsp:txBody>
      <dsp:txXfrm>
        <a:off x="1637499" y="2010"/>
        <a:ext cx="2833566" cy="727032"/>
      </dsp:txXfrm>
    </dsp:sp>
    <dsp:sp modelId="{B2C82EBD-F58C-45A8-84FC-29AD42A855EA}">
      <dsp:nvSpPr>
        <dsp:cNvPr id="0" name=""/>
        <dsp:cNvSpPr/>
      </dsp:nvSpPr>
      <dsp:spPr>
        <a:xfrm>
          <a:off x="559819" y="1034396"/>
          <a:ext cx="2341786" cy="72703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/>
            <a:t>Дополнительное профессиональное</a:t>
          </a:r>
          <a:br>
            <a:rPr lang="ru-RU" sz="1200" kern="1200" dirty="0"/>
          </a:br>
          <a:r>
            <a:rPr lang="ru-RU" sz="1200" kern="1200" dirty="0"/>
            <a:t>образование</a:t>
          </a:r>
        </a:p>
      </dsp:txBody>
      <dsp:txXfrm>
        <a:off x="559819" y="1034396"/>
        <a:ext cx="2341786" cy="727032"/>
      </dsp:txXfrm>
    </dsp:sp>
    <dsp:sp modelId="{13D4AC9A-167D-4691-B0BC-B8093EF2CED9}">
      <dsp:nvSpPr>
        <dsp:cNvPr id="0" name=""/>
        <dsp:cNvSpPr/>
      </dsp:nvSpPr>
      <dsp:spPr>
        <a:xfrm>
          <a:off x="1145265" y="2066783"/>
          <a:ext cx="1454065" cy="72703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/>
            <a:t>Повышение квалификации</a:t>
          </a:r>
        </a:p>
      </dsp:txBody>
      <dsp:txXfrm>
        <a:off x="1145265" y="2066783"/>
        <a:ext cx="1454065" cy="727032"/>
      </dsp:txXfrm>
    </dsp:sp>
    <dsp:sp modelId="{51B56C6F-38FD-4C91-9B24-4A6EA60CBE16}">
      <dsp:nvSpPr>
        <dsp:cNvPr id="0" name=""/>
        <dsp:cNvSpPr/>
      </dsp:nvSpPr>
      <dsp:spPr>
        <a:xfrm>
          <a:off x="1145265" y="3099169"/>
          <a:ext cx="1454065" cy="72703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/>
            <a:t>Переподготовка</a:t>
          </a:r>
        </a:p>
      </dsp:txBody>
      <dsp:txXfrm>
        <a:off x="1145265" y="3099169"/>
        <a:ext cx="1454065" cy="727032"/>
      </dsp:txXfrm>
    </dsp:sp>
    <dsp:sp modelId="{D9E98133-7C34-475E-A751-0F501C2F6DF0}">
      <dsp:nvSpPr>
        <dsp:cNvPr id="0" name=""/>
        <dsp:cNvSpPr/>
      </dsp:nvSpPr>
      <dsp:spPr>
        <a:xfrm>
          <a:off x="3206959" y="1034396"/>
          <a:ext cx="2341786" cy="72703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/>
            <a:t>Методическое сопровождение</a:t>
          </a:r>
        </a:p>
      </dsp:txBody>
      <dsp:txXfrm>
        <a:off x="3206959" y="1034396"/>
        <a:ext cx="2341786" cy="727032"/>
      </dsp:txXfrm>
    </dsp:sp>
    <dsp:sp modelId="{AB3080FD-88A6-4500-8442-8B0B44DE1B7E}">
      <dsp:nvSpPr>
        <dsp:cNvPr id="0" name=""/>
        <dsp:cNvSpPr/>
      </dsp:nvSpPr>
      <dsp:spPr>
        <a:xfrm>
          <a:off x="3792406" y="2066783"/>
          <a:ext cx="1454065" cy="72703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/>
            <a:t>Конкурсное движение</a:t>
          </a:r>
        </a:p>
      </dsp:txBody>
      <dsp:txXfrm>
        <a:off x="3792406" y="2066783"/>
        <a:ext cx="1454065" cy="727032"/>
      </dsp:txXfrm>
    </dsp:sp>
    <dsp:sp modelId="{16483E90-2A28-476D-BACD-8B1E068C8A18}">
      <dsp:nvSpPr>
        <dsp:cNvPr id="0" name=""/>
        <dsp:cNvSpPr/>
      </dsp:nvSpPr>
      <dsp:spPr>
        <a:xfrm>
          <a:off x="3792406" y="3099169"/>
          <a:ext cx="1454065" cy="72703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/>
            <a:t>Методические мероприятия</a:t>
          </a:r>
        </a:p>
      </dsp:txBody>
      <dsp:txXfrm>
        <a:off x="3792406" y="3099169"/>
        <a:ext cx="1454065" cy="727032"/>
      </dsp:txXfrm>
    </dsp:sp>
    <dsp:sp modelId="{BE66A981-093B-42FE-9724-BF2157DA7DC6}">
      <dsp:nvSpPr>
        <dsp:cNvPr id="0" name=""/>
        <dsp:cNvSpPr/>
      </dsp:nvSpPr>
      <dsp:spPr>
        <a:xfrm>
          <a:off x="3792406" y="4131556"/>
          <a:ext cx="1454065" cy="72703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/>
            <a:t>Профессиональные сообщества</a:t>
          </a:r>
        </a:p>
      </dsp:txBody>
      <dsp:txXfrm>
        <a:off x="3792406" y="4131556"/>
        <a:ext cx="1454065" cy="72703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9CF0D6D-462B-4926-9905-F52C6D77F47C}">
      <dsp:nvSpPr>
        <dsp:cNvPr id="0" name=""/>
        <dsp:cNvSpPr/>
      </dsp:nvSpPr>
      <dsp:spPr>
        <a:xfrm>
          <a:off x="2560437" y="193155"/>
          <a:ext cx="3191898" cy="909980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>
              <a:solidFill>
                <a:schemeClr val="tx1"/>
              </a:solidFill>
            </a:rPr>
            <a:t>ВЫЗОВ</a:t>
          </a:r>
        </a:p>
      </dsp:txBody>
      <dsp:txXfrm>
        <a:off x="2560437" y="193155"/>
        <a:ext cx="3191898" cy="909980"/>
      </dsp:txXfrm>
    </dsp:sp>
    <dsp:sp modelId="{F4C80F43-AC53-4131-A650-E4FAF3790AC1}">
      <dsp:nvSpPr>
        <dsp:cNvPr id="0" name=""/>
        <dsp:cNvSpPr/>
      </dsp:nvSpPr>
      <dsp:spPr>
        <a:xfrm>
          <a:off x="6024390" y="193155"/>
          <a:ext cx="3191898" cy="909980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>
              <a:solidFill>
                <a:schemeClr val="tx1"/>
              </a:solidFill>
            </a:rPr>
            <a:t>ОБРАЗ</a:t>
          </a:r>
          <a:br>
            <a:rPr lang="ru-RU" sz="2400" kern="1200" dirty="0">
              <a:solidFill>
                <a:schemeClr val="tx1"/>
              </a:solidFill>
            </a:rPr>
          </a:br>
          <a:r>
            <a:rPr lang="ru-RU" sz="2400" kern="1200" dirty="0">
              <a:solidFill>
                <a:schemeClr val="tx1"/>
              </a:solidFill>
            </a:rPr>
            <a:t>РЕЗУЛЬТАТА</a:t>
          </a:r>
        </a:p>
      </dsp:txBody>
      <dsp:txXfrm>
        <a:off x="6024390" y="193155"/>
        <a:ext cx="3191898" cy="909980"/>
      </dsp:txXfrm>
    </dsp:sp>
    <dsp:sp modelId="{44242F7A-5D7F-4E7D-A00F-1D23AB9345F0}">
      <dsp:nvSpPr>
        <dsp:cNvPr id="0" name=""/>
        <dsp:cNvSpPr/>
      </dsp:nvSpPr>
      <dsp:spPr>
        <a:xfrm>
          <a:off x="5388754" y="5662229"/>
          <a:ext cx="999217" cy="999217"/>
        </a:xfrm>
        <a:prstGeom prst="triangle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3A60EAF-1392-4331-AE23-D76DE603C92E}">
      <dsp:nvSpPr>
        <dsp:cNvPr id="0" name=""/>
        <dsp:cNvSpPr/>
      </dsp:nvSpPr>
      <dsp:spPr>
        <a:xfrm rot="240000">
          <a:off x="2889796" y="5234054"/>
          <a:ext cx="5997133" cy="419360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1629045-E4B1-4044-9190-18EEFB4779FA}">
      <dsp:nvSpPr>
        <dsp:cNvPr id="0" name=""/>
        <dsp:cNvSpPr/>
      </dsp:nvSpPr>
      <dsp:spPr>
        <a:xfrm rot="240000">
          <a:off x="6079635" y="4214284"/>
          <a:ext cx="3214637" cy="1057331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>
              <a:solidFill>
                <a:schemeClr val="tx1"/>
              </a:solidFill>
            </a:rPr>
            <a:t>Разработка и реализация программ </a:t>
          </a:r>
          <a:r>
            <a:rPr lang="ru-RU" sz="1400" kern="1200" dirty="0" err="1">
              <a:solidFill>
                <a:schemeClr val="tx1"/>
              </a:solidFill>
            </a:rPr>
            <a:t>микроквалификаций</a:t>
          </a:r>
          <a:r>
            <a:rPr lang="ru-RU" sz="1400" kern="1200" dirty="0">
              <a:solidFill>
                <a:schemeClr val="tx1"/>
              </a:solidFill>
            </a:rPr>
            <a:t> и программ, ориентированных на узкопрофессиональные компетенции</a:t>
          </a:r>
        </a:p>
      </dsp:txBody>
      <dsp:txXfrm rot="240000">
        <a:off x="6079635" y="4214284"/>
        <a:ext cx="3214637" cy="1057331"/>
      </dsp:txXfrm>
    </dsp:sp>
    <dsp:sp modelId="{8FBBEBAC-0528-4562-96B4-E4C3BFFC0EB9}">
      <dsp:nvSpPr>
        <dsp:cNvPr id="0" name=""/>
        <dsp:cNvSpPr/>
      </dsp:nvSpPr>
      <dsp:spPr>
        <a:xfrm rot="240000">
          <a:off x="6166234" y="3015223"/>
          <a:ext cx="3214637" cy="1057331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>
              <a:solidFill>
                <a:schemeClr val="tx1"/>
              </a:solidFill>
            </a:rPr>
            <a:t>Совершенствование качества образовательного контента программ ДПО</a:t>
          </a:r>
        </a:p>
      </dsp:txBody>
      <dsp:txXfrm rot="240000">
        <a:off x="6166234" y="3015223"/>
        <a:ext cx="3214637" cy="1057331"/>
      </dsp:txXfrm>
    </dsp:sp>
    <dsp:sp modelId="{61C974AA-6901-474F-97ED-1C5894899926}">
      <dsp:nvSpPr>
        <dsp:cNvPr id="0" name=""/>
        <dsp:cNvSpPr/>
      </dsp:nvSpPr>
      <dsp:spPr>
        <a:xfrm rot="240000">
          <a:off x="6252832" y="1842809"/>
          <a:ext cx="3214637" cy="1057331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>
              <a:solidFill>
                <a:schemeClr val="tx1"/>
              </a:solidFill>
            </a:rPr>
            <a:t>Расширение пула </a:t>
          </a:r>
          <a:r>
            <a:rPr lang="ru-RU" sz="1400" kern="1200" dirty="0" err="1">
              <a:solidFill>
                <a:schemeClr val="tx1"/>
              </a:solidFill>
            </a:rPr>
            <a:t>стажировочных</a:t>
          </a:r>
          <a:r>
            <a:rPr lang="ru-RU" sz="1400" kern="1200" dirty="0">
              <a:solidFill>
                <a:schemeClr val="tx1"/>
              </a:solidFill>
            </a:rPr>
            <a:t> площадок</a:t>
          </a:r>
        </a:p>
      </dsp:txBody>
      <dsp:txXfrm rot="240000">
        <a:off x="6252832" y="1842809"/>
        <a:ext cx="3214637" cy="1057331"/>
      </dsp:txXfrm>
    </dsp:sp>
    <dsp:sp modelId="{9E38E70A-5ACE-4B23-A1C2-C1AAE2B32AB0}">
      <dsp:nvSpPr>
        <dsp:cNvPr id="0" name=""/>
        <dsp:cNvSpPr/>
      </dsp:nvSpPr>
      <dsp:spPr>
        <a:xfrm rot="240000">
          <a:off x="2648990" y="3974472"/>
          <a:ext cx="3214637" cy="1057331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>
              <a:solidFill>
                <a:schemeClr val="tx1"/>
              </a:solidFill>
            </a:rPr>
            <a:t>Учёт индивидуальных запросов педагогов при реализации программ повышения квалификации</a:t>
          </a:r>
        </a:p>
      </dsp:txBody>
      <dsp:txXfrm rot="240000">
        <a:off x="2648990" y="3974472"/>
        <a:ext cx="3214637" cy="1057331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1BBBCD4-FB52-4737-8CFB-C3E331E11D8A}">
      <dsp:nvSpPr>
        <dsp:cNvPr id="0" name=""/>
        <dsp:cNvSpPr/>
      </dsp:nvSpPr>
      <dsp:spPr>
        <a:xfrm>
          <a:off x="8046307" y="1761594"/>
          <a:ext cx="514164" cy="27329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32966"/>
              </a:lnTo>
              <a:lnTo>
                <a:pt x="514164" y="273296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6C3EDA-890A-4771-B0D8-2F5775B6DAEA}">
      <dsp:nvSpPr>
        <dsp:cNvPr id="0" name=""/>
        <dsp:cNvSpPr/>
      </dsp:nvSpPr>
      <dsp:spPr>
        <a:xfrm>
          <a:off x="8046307" y="1761594"/>
          <a:ext cx="514164" cy="17008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00835"/>
              </a:lnTo>
              <a:lnTo>
                <a:pt x="514164" y="170083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8A110BD-6FB8-454B-956A-B6ED4A43313F}">
      <dsp:nvSpPr>
        <dsp:cNvPr id="0" name=""/>
        <dsp:cNvSpPr/>
      </dsp:nvSpPr>
      <dsp:spPr>
        <a:xfrm>
          <a:off x="8046307" y="1761594"/>
          <a:ext cx="514164" cy="6687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68704"/>
              </a:lnTo>
              <a:lnTo>
                <a:pt x="514164" y="66870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526604-9F1A-4327-B446-E8CD7A7C5140}">
      <dsp:nvSpPr>
        <dsp:cNvPr id="0" name=""/>
        <dsp:cNvSpPr/>
      </dsp:nvSpPr>
      <dsp:spPr>
        <a:xfrm>
          <a:off x="5684370" y="729464"/>
          <a:ext cx="3733042" cy="3052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2639"/>
              </a:lnTo>
              <a:lnTo>
                <a:pt x="3733042" y="152639"/>
              </a:lnTo>
              <a:lnTo>
                <a:pt x="3733042" y="30527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CB3585-5B66-4D7B-93CE-5E8C4246686F}">
      <dsp:nvSpPr>
        <dsp:cNvPr id="0" name=""/>
        <dsp:cNvSpPr/>
      </dsp:nvSpPr>
      <dsp:spPr>
        <a:xfrm>
          <a:off x="4313264" y="1761594"/>
          <a:ext cx="514164" cy="17008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00835"/>
              </a:lnTo>
              <a:lnTo>
                <a:pt x="514164" y="170083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7EAB68-7CC5-4A95-92D3-A760B082FC9F}">
      <dsp:nvSpPr>
        <dsp:cNvPr id="0" name=""/>
        <dsp:cNvSpPr/>
      </dsp:nvSpPr>
      <dsp:spPr>
        <a:xfrm>
          <a:off x="4313264" y="1761594"/>
          <a:ext cx="514164" cy="6687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68704"/>
              </a:lnTo>
              <a:lnTo>
                <a:pt x="514164" y="66870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CD678A3-1C31-42C0-B8C1-582FCAA6A2A5}">
      <dsp:nvSpPr>
        <dsp:cNvPr id="0" name=""/>
        <dsp:cNvSpPr/>
      </dsp:nvSpPr>
      <dsp:spPr>
        <a:xfrm>
          <a:off x="5638650" y="729464"/>
          <a:ext cx="91440" cy="30527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0527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A8F2EF-76A3-4A8C-B9BF-B416C3A086E4}">
      <dsp:nvSpPr>
        <dsp:cNvPr id="0" name=""/>
        <dsp:cNvSpPr/>
      </dsp:nvSpPr>
      <dsp:spPr>
        <a:xfrm>
          <a:off x="580221" y="1761594"/>
          <a:ext cx="514164" cy="6687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68704"/>
              </a:lnTo>
              <a:lnTo>
                <a:pt x="514164" y="66870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1C48BCB-AFF0-4C86-A9E8-F89CE074247C}">
      <dsp:nvSpPr>
        <dsp:cNvPr id="0" name=""/>
        <dsp:cNvSpPr/>
      </dsp:nvSpPr>
      <dsp:spPr>
        <a:xfrm>
          <a:off x="1951327" y="729464"/>
          <a:ext cx="3733042" cy="305278"/>
        </a:xfrm>
        <a:custGeom>
          <a:avLst/>
          <a:gdLst/>
          <a:ahLst/>
          <a:cxnLst/>
          <a:rect l="0" t="0" r="0" b="0"/>
          <a:pathLst>
            <a:path>
              <a:moveTo>
                <a:pt x="3733042" y="0"/>
              </a:moveTo>
              <a:lnTo>
                <a:pt x="3733042" y="152639"/>
              </a:lnTo>
              <a:lnTo>
                <a:pt x="0" y="152639"/>
              </a:lnTo>
              <a:lnTo>
                <a:pt x="0" y="30527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C17CD6-E545-46C1-900D-B316D204A19D}">
      <dsp:nvSpPr>
        <dsp:cNvPr id="0" name=""/>
        <dsp:cNvSpPr/>
      </dsp:nvSpPr>
      <dsp:spPr>
        <a:xfrm>
          <a:off x="4126295" y="2611"/>
          <a:ext cx="3116148" cy="72685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/>
            <a:t>Непрерывное профессиональное развитие педагогических работников</a:t>
          </a:r>
        </a:p>
      </dsp:txBody>
      <dsp:txXfrm>
        <a:off x="4126295" y="2611"/>
        <a:ext cx="3116148" cy="726852"/>
      </dsp:txXfrm>
    </dsp:sp>
    <dsp:sp modelId="{2497D881-D5C5-471F-A777-50FF3881A4D4}">
      <dsp:nvSpPr>
        <dsp:cNvPr id="0" name=""/>
        <dsp:cNvSpPr/>
      </dsp:nvSpPr>
      <dsp:spPr>
        <a:xfrm>
          <a:off x="237444" y="1034742"/>
          <a:ext cx="3427764" cy="72685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/>
            <a:t>Диагностика профессиональных компетенций педагогов</a:t>
          </a:r>
        </a:p>
      </dsp:txBody>
      <dsp:txXfrm>
        <a:off x="237444" y="1034742"/>
        <a:ext cx="3427764" cy="726852"/>
      </dsp:txXfrm>
    </dsp:sp>
    <dsp:sp modelId="{EA2D5AD8-6ABA-43B7-BA4A-A4A7916B91EC}">
      <dsp:nvSpPr>
        <dsp:cNvPr id="0" name=""/>
        <dsp:cNvSpPr/>
      </dsp:nvSpPr>
      <dsp:spPr>
        <a:xfrm>
          <a:off x="1094385" y="2066873"/>
          <a:ext cx="1758983" cy="72685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/>
            <a:t>Разработка индивидуальных образовательных маршрутов</a:t>
          </a:r>
        </a:p>
      </dsp:txBody>
      <dsp:txXfrm>
        <a:off x="1094385" y="2066873"/>
        <a:ext cx="1758983" cy="726852"/>
      </dsp:txXfrm>
    </dsp:sp>
    <dsp:sp modelId="{B2C82EBD-F58C-45A8-84FC-29AD42A855EA}">
      <dsp:nvSpPr>
        <dsp:cNvPr id="0" name=""/>
        <dsp:cNvSpPr/>
      </dsp:nvSpPr>
      <dsp:spPr>
        <a:xfrm>
          <a:off x="3970487" y="1034742"/>
          <a:ext cx="3427764" cy="72685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/>
            <a:t>Дополнительное профессиональное</a:t>
          </a:r>
          <a:br>
            <a:rPr lang="ru-RU" sz="1200" kern="1200" dirty="0"/>
          </a:br>
          <a:r>
            <a:rPr lang="ru-RU" sz="1200" kern="1200" dirty="0"/>
            <a:t>образование</a:t>
          </a:r>
        </a:p>
      </dsp:txBody>
      <dsp:txXfrm>
        <a:off x="3970487" y="1034742"/>
        <a:ext cx="3427764" cy="726852"/>
      </dsp:txXfrm>
    </dsp:sp>
    <dsp:sp modelId="{13D4AC9A-167D-4691-B0BC-B8093EF2CED9}">
      <dsp:nvSpPr>
        <dsp:cNvPr id="0" name=""/>
        <dsp:cNvSpPr/>
      </dsp:nvSpPr>
      <dsp:spPr>
        <a:xfrm>
          <a:off x="4827428" y="2066873"/>
          <a:ext cx="1758983" cy="72685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/>
            <a:t>Повышение квалификации</a:t>
          </a:r>
        </a:p>
      </dsp:txBody>
      <dsp:txXfrm>
        <a:off x="4827428" y="2066873"/>
        <a:ext cx="1758983" cy="726852"/>
      </dsp:txXfrm>
    </dsp:sp>
    <dsp:sp modelId="{51B56C6F-38FD-4C91-9B24-4A6EA60CBE16}">
      <dsp:nvSpPr>
        <dsp:cNvPr id="0" name=""/>
        <dsp:cNvSpPr/>
      </dsp:nvSpPr>
      <dsp:spPr>
        <a:xfrm>
          <a:off x="4827428" y="3099004"/>
          <a:ext cx="1758983" cy="72685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/>
            <a:t>Переподготовка</a:t>
          </a:r>
        </a:p>
      </dsp:txBody>
      <dsp:txXfrm>
        <a:off x="4827428" y="3099004"/>
        <a:ext cx="1758983" cy="726852"/>
      </dsp:txXfrm>
    </dsp:sp>
    <dsp:sp modelId="{D9E98133-7C34-475E-A751-0F501C2F6DF0}">
      <dsp:nvSpPr>
        <dsp:cNvPr id="0" name=""/>
        <dsp:cNvSpPr/>
      </dsp:nvSpPr>
      <dsp:spPr>
        <a:xfrm>
          <a:off x="7703530" y="1034742"/>
          <a:ext cx="3427764" cy="72685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/>
            <a:t>Методическое сопровождение</a:t>
          </a:r>
        </a:p>
      </dsp:txBody>
      <dsp:txXfrm>
        <a:off x="7703530" y="1034742"/>
        <a:ext cx="3427764" cy="726852"/>
      </dsp:txXfrm>
    </dsp:sp>
    <dsp:sp modelId="{AB3080FD-88A6-4500-8442-8B0B44DE1B7E}">
      <dsp:nvSpPr>
        <dsp:cNvPr id="0" name=""/>
        <dsp:cNvSpPr/>
      </dsp:nvSpPr>
      <dsp:spPr>
        <a:xfrm>
          <a:off x="8560471" y="2066873"/>
          <a:ext cx="1758983" cy="72685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/>
            <a:t>Конкурсное движение</a:t>
          </a:r>
        </a:p>
      </dsp:txBody>
      <dsp:txXfrm>
        <a:off x="8560471" y="2066873"/>
        <a:ext cx="1758983" cy="726852"/>
      </dsp:txXfrm>
    </dsp:sp>
    <dsp:sp modelId="{16483E90-2A28-476D-BACD-8B1E068C8A18}">
      <dsp:nvSpPr>
        <dsp:cNvPr id="0" name=""/>
        <dsp:cNvSpPr/>
      </dsp:nvSpPr>
      <dsp:spPr>
        <a:xfrm>
          <a:off x="8560471" y="3099004"/>
          <a:ext cx="1758983" cy="72685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/>
            <a:t>Методические мероприятия</a:t>
          </a:r>
        </a:p>
      </dsp:txBody>
      <dsp:txXfrm>
        <a:off x="8560471" y="3099004"/>
        <a:ext cx="1758983" cy="726852"/>
      </dsp:txXfrm>
    </dsp:sp>
    <dsp:sp modelId="{BE66A981-093B-42FE-9724-BF2157DA7DC6}">
      <dsp:nvSpPr>
        <dsp:cNvPr id="0" name=""/>
        <dsp:cNvSpPr/>
      </dsp:nvSpPr>
      <dsp:spPr>
        <a:xfrm>
          <a:off x="8560471" y="4131134"/>
          <a:ext cx="1758983" cy="72685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/>
            <a:t>Профессиональные сообщества</a:t>
          </a:r>
        </a:p>
      </dsp:txBody>
      <dsp:txXfrm>
        <a:off x="8560471" y="4131134"/>
        <a:ext cx="1758983" cy="7268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alance1">
  <dgm:title val=""/>
  <dgm:desc val=""/>
  <dgm:catLst>
    <dgm:cat type="relationship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25" srcId="2" destId="23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2"/>
        <dgm:pt modelId="21"/>
        <dgm:pt modelId="22"/>
        <dgm:pt modelId="23"/>
      </dgm:ptLst>
      <dgm:cxnLst>
        <dgm:cxn modelId="4" srcId="0" destId="1" srcOrd="0" destOrd="0"/>
        <dgm:cxn modelId="5" srcId="0" destId="2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25" srcId="2" destId="21" srcOrd="0" destOrd="0"/>
        <dgm:cxn modelId="26" srcId="2" destId="22" srcOrd="0" destOrd="0"/>
        <dgm:cxn modelId="27" srcId="2" destId="23" srcOrd="0" destOrd="0"/>
      </dgm:cxnLst>
      <dgm:bg/>
      <dgm:whole/>
    </dgm:dataModel>
  </dgm:clrData>
  <dgm:layoutNode name="outerComposite">
    <dgm:varLst>
      <dgm:chMax val="2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>
      <dgm:constr type="h" for="ch" forName="parentComposite" refType="h" refFor="ch" refForName="dummyMaxCanvas" op="equ" fact="0.2"/>
      <dgm:constr type="t" for="ch" forName="parentComposite"/>
      <dgm:constr type="h" for="ch" forName="childrenComposite" refType="h" refFor="ch" refForName="dummyMaxCanvas" op="equ" fact="0.8"/>
      <dgm:constr type="t" for="ch" forName="childrenComposite" refType="h" refFor="ch" refForName="dummyMaxCanvas" fact="0.2"/>
    </dgm:constrLst>
    <dgm:ruleLst/>
    <dgm:layoutNode name="dummyMaxCanvas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arentComposite">
      <dgm:alg type="composite"/>
      <dgm:shape xmlns:r="http://schemas.openxmlformats.org/officeDocument/2006/relationships" r:blip="">
        <dgm:adjLst/>
      </dgm:shape>
      <dgm:presOf/>
      <dgm:constrLst>
        <dgm:constr type="w" for="ch" forName="parent1" refType="w" fact="0.36"/>
        <dgm:constr type="ctrX" for="ch" forName="parent1" refType="w" fact="0.24"/>
        <dgm:constr type="w" for="ch" forName="parent2" refType="w" fact="0.36"/>
        <dgm:constr type="ctrX" for="ch" forName="parent2" refType="w" fact="0.76"/>
        <dgm:constr type="primFontSz" for="ch" ptType="node" op="equ"/>
      </dgm:constrLst>
      <dgm:ruleLst/>
      <dgm:layoutNode name="parent1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arent2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st="2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</dgm:layoutNode>
    <dgm:layoutNode name="childrenComposite">
      <dgm:alg type="composite"/>
      <dgm:shape xmlns:r="http://schemas.openxmlformats.org/officeDocument/2006/relationships" r:blip="">
        <dgm:adjLst/>
      </dgm:shape>
      <dgm:presOf/>
      <dgm:constrLst>
        <dgm:constr type="primFontSz" for="ch" ptType="node" op="equ" val="65"/>
        <dgm:constr type="w" for="ch" forName="fulcrum" refType="w" fact="0.15"/>
        <dgm:constr type="h" for="ch" forName="fulcrum" refType="w" refFor="ch" refForName="fulcrum"/>
        <dgm:constr type="b" for="ch" forName="fulcrum" refType="h"/>
        <dgm:constr type="ctrX" for="ch" forName="fulcrum" refType="w" fact="0.5"/>
        <dgm:constr type="w" for="ch" forName="balance_00" refType="w" fact="0.9"/>
        <dgm:constr type="h" for="ch" forName="balance_00" refType="h" fact="0.076"/>
        <dgm:constr type="b" for="ch" forName="balance_00" refType="h" fact="0.81"/>
        <dgm:constr type="ctrX" for="ch" forName="balance_00" refType="w" fact="0.5"/>
        <dgm:constr type="w" for="ch" forName="balance_01" refType="w"/>
        <dgm:constr type="h" for="ch" forName="balance_01" refType="h" fact="0.157"/>
        <dgm:constr type="b" for="ch" forName="balance_01" refType="h" fact="0.85"/>
        <dgm:constr type="ctrX" for="ch" forName="balance_01" refType="w" fact="0.5"/>
        <dgm:constr type="w" for="ch" forName="balance_02" refType="w"/>
        <dgm:constr type="h" for="ch" forName="balance_02" refType="h" fact="0.157"/>
        <dgm:constr type="b" for="ch" forName="balance_02" refType="h" fact="0.85"/>
        <dgm:constr type="ctrX" for="ch" forName="balance_02" refType="w" fact="0.5"/>
        <dgm:constr type="w" for="ch" forName="balance_03" refType="w"/>
        <dgm:constr type="h" for="ch" forName="balance_03" refType="h" fact="0.157"/>
        <dgm:constr type="b" for="ch" forName="balance_03" refType="h" fact="0.85"/>
        <dgm:constr type="ctrX" for="ch" forName="balance_03" refType="w" fact="0.5"/>
        <dgm:constr type="w" for="ch" forName="balance_04" refType="w"/>
        <dgm:constr type="h" for="ch" forName="balance_04" refType="h" fact="0.157"/>
        <dgm:constr type="b" for="ch" forName="balance_04" refType="h" fact="0.85"/>
        <dgm:constr type="ctrX" for="ch" forName="balance_04" refType="w" fact="0.5"/>
        <dgm:constr type="w" for="ch" forName="balance_10" refType="w"/>
        <dgm:constr type="h" for="ch" forName="balance_10" refType="h" fact="0.157"/>
        <dgm:constr type="b" for="ch" forName="balance_10" refType="h" fact="0.85"/>
        <dgm:constr type="ctrX" for="ch" forName="balance_10" refType="w" fact="0.5"/>
        <dgm:constr type="w" for="ch" forName="balance_11" refType="w" fact="0.9"/>
        <dgm:constr type="h" for="ch" forName="balance_11" refType="h" fact="0.076"/>
        <dgm:constr type="b" for="ch" forName="balance_11" refType="h" fact="0.81"/>
        <dgm:constr type="ctrX" for="ch" forName="balance_11" refType="w" fact="0.5"/>
        <dgm:constr type="w" for="ch" forName="balance_12" refType="w"/>
        <dgm:constr type="h" for="ch" forName="balance_12" refType="h" fact="0.157"/>
        <dgm:constr type="b" for="ch" forName="balance_12" refType="h" fact="0.85"/>
        <dgm:constr type="ctrX" for="ch" forName="balance_12" refType="w" fact="0.5"/>
        <dgm:constr type="w" for="ch" forName="balance_13" refType="w"/>
        <dgm:constr type="h" for="ch" forName="balance_13" refType="h" fact="0.157"/>
        <dgm:constr type="b" for="ch" forName="balance_13" refType="h" fact="0.85"/>
        <dgm:constr type="ctrX" for="ch" forName="balance_13" refType="w" fact="0.5"/>
        <dgm:constr type="w" for="ch" forName="balance_14" refType="w"/>
        <dgm:constr type="h" for="ch" forName="balance_14" refType="h" fact="0.157"/>
        <dgm:constr type="b" for="ch" forName="balance_14" refType="h" fact="0.85"/>
        <dgm:constr type="ctrX" for="ch" forName="balance_14" refType="w" fact="0.5"/>
        <dgm:constr type="w" for="ch" forName="balance_20" refType="w"/>
        <dgm:constr type="h" for="ch" forName="balance_20" refType="h" fact="0.157"/>
        <dgm:constr type="b" for="ch" forName="balance_20" refType="h" fact="0.85"/>
        <dgm:constr type="ctrX" for="ch" forName="balance_20" refType="w" fact="0.5"/>
        <dgm:constr type="w" for="ch" forName="balance_21" refType="w"/>
        <dgm:constr type="h" for="ch" forName="balance_21" refType="h" fact="0.157"/>
        <dgm:constr type="b" for="ch" forName="balance_21" refType="h" fact="0.85"/>
        <dgm:constr type="ctrX" for="ch" forName="balance_21" refType="w" fact="0.5"/>
        <dgm:constr type="w" for="ch" forName="balance_22" refType="w" fact="0.9"/>
        <dgm:constr type="h" for="ch" forName="balance_22" refType="h" fact="0.076"/>
        <dgm:constr type="b" for="ch" forName="balance_22" refType="h" fact="0.81"/>
        <dgm:constr type="ctrX" for="ch" forName="balance_22" refType="w" fact="0.5"/>
        <dgm:constr type="w" for="ch" forName="balance_23" refType="w"/>
        <dgm:constr type="h" for="ch" forName="balance_23" refType="h" fact="0.157"/>
        <dgm:constr type="b" for="ch" forName="balance_23" refType="h" fact="0.85"/>
        <dgm:constr type="ctrX" for="ch" forName="balance_23" refType="w" fact="0.5"/>
        <dgm:constr type="w" for="ch" forName="balance_24" refType="w"/>
        <dgm:constr type="h" for="ch" forName="balance_24" refType="h" fact="0.157"/>
        <dgm:constr type="b" for="ch" forName="balance_24" refType="h" fact="0.85"/>
        <dgm:constr type="ctrX" for="ch" forName="balance_24" refType="w" fact="0.5"/>
        <dgm:constr type="w" for="ch" forName="balance_30" refType="w"/>
        <dgm:constr type="h" for="ch" forName="balance_30" refType="h" fact="0.157"/>
        <dgm:constr type="b" for="ch" forName="balance_30" refType="h" fact="0.85"/>
        <dgm:constr type="ctrX" for="ch" forName="balance_30" refType="w" fact="0.5"/>
        <dgm:constr type="w" for="ch" forName="balance_31" refType="w"/>
        <dgm:constr type="h" for="ch" forName="balance_31" refType="h" fact="0.157"/>
        <dgm:constr type="b" for="ch" forName="balance_31" refType="h" fact="0.85"/>
        <dgm:constr type="ctrX" for="ch" forName="balance_31" refType="w" fact="0.5"/>
        <dgm:constr type="w" for="ch" forName="balance_32" refType="w"/>
        <dgm:constr type="h" for="ch" forName="balance_32" refType="h" fact="0.157"/>
        <dgm:constr type="b" for="ch" forName="balance_32" refType="h" fact="0.85"/>
        <dgm:constr type="ctrX" for="ch" forName="balance_32" refType="w" fact="0.5"/>
        <dgm:constr type="w" for="ch" forName="balance_33" refType="w" fact="0.9"/>
        <dgm:constr type="h" for="ch" forName="balance_33" refType="h" fact="0.076"/>
        <dgm:constr type="b" for="ch" forName="balance_33" refType="h" fact="0.81"/>
        <dgm:constr type="ctrX" for="ch" forName="balance_33" refType="w" fact="0.5"/>
        <dgm:constr type="w" for="ch" forName="balance_34" refType="w"/>
        <dgm:constr type="h" for="ch" forName="balance_34" refType="h" fact="0.157"/>
        <dgm:constr type="b" for="ch" forName="balance_34" refType="h" fact="0.85"/>
        <dgm:constr type="ctrX" for="ch" forName="balance_34" refType="w" fact="0.5"/>
        <dgm:constr type="w" for="ch" forName="balance_40" refType="w"/>
        <dgm:constr type="h" for="ch" forName="balance_40" refType="h" fact="0.157"/>
        <dgm:constr type="b" for="ch" forName="balance_40" refType="h" fact="0.85"/>
        <dgm:constr type="ctrX" for="ch" forName="balance_40" refType="w" fact="0.5"/>
        <dgm:constr type="w" for="ch" forName="balance_41" refType="w"/>
        <dgm:constr type="h" for="ch" forName="balance_41" refType="h" fact="0.157"/>
        <dgm:constr type="b" for="ch" forName="balance_41" refType="h" fact="0.85"/>
        <dgm:constr type="ctrX" for="ch" forName="balance_41" refType="w" fact="0.5"/>
        <dgm:constr type="w" for="ch" forName="balance_42" refType="w"/>
        <dgm:constr type="h" for="ch" forName="balance_42" refType="h" fact="0.157"/>
        <dgm:constr type="b" for="ch" forName="balance_42" refType="h" fact="0.85"/>
        <dgm:constr type="ctrX" for="ch" forName="balance_42" refType="w" fact="0.5"/>
        <dgm:constr type="w" for="ch" forName="balance_43" refType="w"/>
        <dgm:constr type="h" for="ch" forName="balance_43" refType="h" fact="0.157"/>
        <dgm:constr type="b" for="ch" forName="balance_43" refType="h" fact="0.85"/>
        <dgm:constr type="ctrX" for="ch" forName="balance_43" refType="w" fact="0.5"/>
        <dgm:constr type="w" for="ch" forName="balance_44" refType="w" fact="0.9"/>
        <dgm:constr type="h" for="ch" forName="balance_44" refType="h" fact="0.076"/>
        <dgm:constr type="b" for="ch" forName="balance_44" refType="h" fact="0.81"/>
        <dgm:constr type="ctrX" for="ch" forName="balance_44" refType="w" fact="0.5"/>
        <dgm:constr type="w" for="ch" forName="right_01_1" refType="w" fact="0.4"/>
        <dgm:constr type="h" for="ch" forName="right_01_1" refType="h" fact="0.7"/>
        <dgm:constr type="b" for="ch" forName="right_01_1" refType="h" fact="0.76"/>
        <dgm:constr type="ctrX" for="ch" forName="right_01_1" refType="w" fact="0.78"/>
        <dgm:constr type="w" for="ch" forName="left_10_1" refType="w" fact="0.4"/>
        <dgm:constr type="h" for="ch" forName="left_10_1" refType="h" fact="0.7"/>
        <dgm:constr type="b" for="ch" forName="left_10_1" refType="h" fact="0.76"/>
        <dgm:constr type="ctrX" for="ch" forName="left_10_1" refType="w" fact="0.22"/>
        <dgm:constr type="w" for="ch" forName="right_11_1" refType="w" fact="0.36"/>
        <dgm:constr type="h" for="ch" forName="right_11_1" refType="h" fact="0.67"/>
        <dgm:constr type="b" for="ch" forName="right_11_1" refType="h" fact="0.725"/>
        <dgm:constr type="ctrX" for="ch" forName="right_11_1" refType="w" fact="0.76"/>
        <dgm:constr type="w" for="ch" forName="left_11_1" refType="w" fact="0.36"/>
        <dgm:constr type="h" for="ch" forName="left_11_1" refType="h" fact="0.67"/>
        <dgm:constr type="b" for="ch" forName="left_11_1" refType="h" fact="0.725"/>
        <dgm:constr type="ctrX" for="ch" forName="left_11_1" refType="w" fact="0.24"/>
        <dgm:constr type="w" for="ch" forName="right_02_1" refType="w" fact="0.388"/>
        <dgm:constr type="h" for="ch" forName="right_02_1" refType="h" fact="0.36"/>
        <dgm:constr type="b" for="ch" forName="right_02_1" refType="h" fact="0.76"/>
        <dgm:constr type="ctrX" for="ch" forName="right_02_1" refType="w" fact="0.77"/>
        <dgm:constr type="w" for="ch" forName="right_02_2" refType="w" fact="0.388"/>
        <dgm:constr type="h" for="ch" forName="right_02_2" refType="h" fact="0.36"/>
        <dgm:constr type="b" for="ch" forName="right_02_2" refType="h" fact="0.42"/>
        <dgm:constr type="ctrX" for="ch" forName="right_02_2" refType="w" fact="0.79"/>
        <dgm:constr type="w" for="ch" forName="left_20_1" refType="w" fact="0.388"/>
        <dgm:constr type="h" for="ch" forName="left_20_1" refType="h" fact="0.36"/>
        <dgm:constr type="b" for="ch" forName="left_20_1" refType="h" fact="0.76"/>
        <dgm:constr type="ctrX" for="ch" forName="left_20_1" refType="w" fact="0.23"/>
        <dgm:constr type="w" for="ch" forName="left_20_2" refType="w" fact="0.388"/>
        <dgm:constr type="h" for="ch" forName="left_20_2" refType="h" fact="0.36"/>
        <dgm:constr type="b" for="ch" forName="left_20_2" refType="h" fact="0.42"/>
        <dgm:constr type="ctrX" for="ch" forName="left_20_2" refType="w" fact="0.21"/>
        <dgm:constr type="w" for="ch" forName="right_12_1" refType="w" fact="0.388"/>
        <dgm:constr type="h" for="ch" forName="right_12_1" refType="h" fact="0.36"/>
        <dgm:constr type="b" for="ch" forName="right_12_1" refType="h" fact="0.76"/>
        <dgm:constr type="ctrX" for="ch" forName="right_12_1" refType="w" fact="0.77"/>
        <dgm:constr type="w" for="ch" forName="right_12_2" refType="w" fact="0.388"/>
        <dgm:constr type="h" for="ch" forName="right_12_2" refType="h" fact="0.36"/>
        <dgm:constr type="b" for="ch" forName="right_12_2" refType="h" fact="0.42"/>
        <dgm:constr type="ctrX" for="ch" forName="right_12_2" refType="w" fact="0.79"/>
        <dgm:constr type="w" for="ch" forName="left_12_1" refType="w" fact="0.388"/>
        <dgm:constr type="h" for="ch" forName="left_12_1" refType="h" fact="0.36"/>
        <dgm:constr type="b" for="ch" forName="left_12_1" refType="h" fact="0.715"/>
        <dgm:constr type="ctrX" for="ch" forName="left_12_1" refType="w" fact="0.255"/>
        <dgm:constr type="w" for="ch" forName="right_22_1" refType="w" fact="0.36"/>
        <dgm:constr type="h" for="ch" forName="right_22_1" refType="h" fact="0.32"/>
        <dgm:constr type="b" for="ch" forName="right_22_1" refType="h" fact="0.725"/>
        <dgm:constr type="ctrX" for="ch" forName="right_22_1" refType="w" fact="0.76"/>
        <dgm:constr type="w" for="ch" forName="right_22_2" refType="w" fact="0.36"/>
        <dgm:constr type="h" for="ch" forName="right_22_2" refType="h" fact="0.32"/>
        <dgm:constr type="b" for="ch" forName="right_22_2" refType="h" fact="0.39"/>
        <dgm:constr type="ctrX" for="ch" forName="right_22_2" refType="w" fact="0.76"/>
        <dgm:constr type="w" for="ch" forName="left_22_1" refType="w" fact="0.36"/>
        <dgm:constr type="h" for="ch" forName="left_22_1" refType="h" fact="0.32"/>
        <dgm:constr type="b" for="ch" forName="left_22_1" refType="h" fact="0.725"/>
        <dgm:constr type="ctrX" for="ch" forName="left_22_1" refType="w" fact="0.24"/>
        <dgm:constr type="w" for="ch" forName="left_22_2" refType="w" fact="0.36"/>
        <dgm:constr type="h" for="ch" forName="left_22_2" refType="h" fact="0.32"/>
        <dgm:constr type="b" for="ch" forName="left_22_2" refType="h" fact="0.39"/>
        <dgm:constr type="ctrX" for="ch" forName="left_22_2" refType="w" fact="0.24"/>
        <dgm:constr type="w" for="ch" forName="left_21_1" refType="w" fact="0.388"/>
        <dgm:constr type="h" for="ch" forName="left_21_1" refType="h" fact="0.36"/>
        <dgm:constr type="b" for="ch" forName="left_21_1" refType="h" fact="0.76"/>
        <dgm:constr type="ctrX" for="ch" forName="left_21_1" refType="w" fact="0.23"/>
        <dgm:constr type="w" for="ch" forName="left_21_2" refType="w" fact="0.388"/>
        <dgm:constr type="h" for="ch" forName="left_21_2" refType="h" fact="0.36"/>
        <dgm:constr type="b" for="ch" forName="left_21_2" refType="h" fact="0.42"/>
        <dgm:constr type="ctrX" for="ch" forName="left_21_2" refType="w" fact="0.21"/>
        <dgm:constr type="w" for="ch" forName="right_21_1" refType="w" fact="0.388"/>
        <dgm:constr type="h" for="ch" forName="right_21_1" refType="h" fact="0.36"/>
        <dgm:constr type="b" for="ch" forName="right_21_1" refType="h" fact="0.715"/>
        <dgm:constr type="ctrX" for="ch" forName="right_21_1" refType="w" fact="0.745"/>
        <dgm:constr type="w" for="ch" forName="right_03_1" refType="w" fact="0.37"/>
        <dgm:constr type="h" for="ch" forName="right_03_1" refType="h" fact="0.24"/>
        <dgm:constr type="b" for="ch" forName="right_03_1" refType="h" fact="0.76"/>
        <dgm:constr type="ctrX" for="ch" forName="right_03_1" refType="w" fact="0.77"/>
        <dgm:constr type="w" for="ch" forName="right_03_2" refType="w" fact="0.37"/>
        <dgm:constr type="h" for="ch" forName="right_03_2" refType="h" fact="0.24"/>
        <dgm:constr type="b" for="ch" forName="right_03_2" refType="h" fact="0.535"/>
        <dgm:constr type="ctrX" for="ch" forName="right_03_2" refType="w" fact="0.783"/>
        <dgm:constr type="w" for="ch" forName="right_03_3" refType="w" fact="0.37"/>
        <dgm:constr type="h" for="ch" forName="right_03_3" refType="h" fact="0.24"/>
        <dgm:constr type="b" for="ch" forName="right_03_3" refType="h" fact="0.315"/>
        <dgm:constr type="ctrX" for="ch" forName="right_03_3" refType="w" fact="0.796"/>
        <dgm:constr type="w" for="ch" forName="left_30_1" refType="w" fact="0.37"/>
        <dgm:constr type="h" for="ch" forName="left_30_1" refType="h" fact="0.24"/>
        <dgm:constr type="b" for="ch" forName="left_30_1" refType="h" fact="0.76"/>
        <dgm:constr type="ctrX" for="ch" forName="left_30_1" refType="w" fact="0.23"/>
        <dgm:constr type="w" for="ch" forName="left_30_2" refType="w" fact="0.37"/>
        <dgm:constr type="h" for="ch" forName="left_30_2" refType="h" fact="0.24"/>
        <dgm:constr type="b" for="ch" forName="left_30_2" refType="h" fact="0.535"/>
        <dgm:constr type="ctrX" for="ch" forName="left_30_2" refType="w" fact="0.217"/>
        <dgm:constr type="w" for="ch" forName="left_30_3" refType="w" fact="0.37"/>
        <dgm:constr type="h" for="ch" forName="left_30_3" refType="h" fact="0.24"/>
        <dgm:constr type="b" for="ch" forName="left_30_3" refType="h" fact="0.315"/>
        <dgm:constr type="ctrX" for="ch" forName="left_30_3" refType="w" fact="0.204"/>
        <dgm:constr type="w" for="ch" forName="right_13_1" refType="w" fact="0.37"/>
        <dgm:constr type="h" for="ch" forName="right_13_1" refType="h" fact="0.24"/>
        <dgm:constr type="b" for="ch" forName="right_13_1" refType="h" fact="0.76"/>
        <dgm:constr type="ctrX" for="ch" forName="right_13_1" refType="w" fact="0.77"/>
        <dgm:constr type="w" for="ch" forName="right_13_2" refType="w" fact="0.37"/>
        <dgm:constr type="h" for="ch" forName="right_13_2" refType="h" fact="0.24"/>
        <dgm:constr type="b" for="ch" forName="right_13_2" refType="h" fact="0.535"/>
        <dgm:constr type="ctrX" for="ch" forName="right_13_2" refType="w" fact="0.783"/>
        <dgm:constr type="w" for="ch" forName="right_13_3" refType="w" fact="0.37"/>
        <dgm:constr type="h" for="ch" forName="right_13_3" refType="h" fact="0.24"/>
        <dgm:constr type="b" for="ch" forName="right_13_3" refType="h" fact="0.315"/>
        <dgm:constr type="ctrX" for="ch" forName="right_13_3" refType="w" fact="0.796"/>
        <dgm:constr type="w" for="ch" forName="left_13_1" refType="w" fact="0.37"/>
        <dgm:constr type="h" for="ch" forName="left_13_1" refType="h" fact="0.24"/>
        <dgm:constr type="b" for="ch" forName="left_13_1" refType="h" fact="0.715"/>
        <dgm:constr type="ctrX" for="ch" forName="left_13_1" refType="w" fact="0.255"/>
        <dgm:constr type="w" for="ch" forName="left_31_1" refType="w" fact="0.37"/>
        <dgm:constr type="h" for="ch" forName="left_31_1" refType="h" fact="0.24"/>
        <dgm:constr type="b" for="ch" forName="left_31_1" refType="h" fact="0.76"/>
        <dgm:constr type="ctrX" for="ch" forName="left_31_1" refType="w" fact="0.23"/>
        <dgm:constr type="w" for="ch" forName="left_31_2" refType="w" fact="0.37"/>
        <dgm:constr type="h" for="ch" forName="left_31_2" refType="h" fact="0.24"/>
        <dgm:constr type="b" for="ch" forName="left_31_2" refType="h" fact="0.535"/>
        <dgm:constr type="ctrX" for="ch" forName="left_31_2" refType="w" fact="0.217"/>
        <dgm:constr type="w" for="ch" forName="left_31_3" refType="w" fact="0.37"/>
        <dgm:constr type="h" for="ch" forName="left_31_3" refType="h" fact="0.24"/>
        <dgm:constr type="b" for="ch" forName="left_31_3" refType="h" fact="0.315"/>
        <dgm:constr type="ctrX" for="ch" forName="left_31_3" refType="w" fact="0.204"/>
        <dgm:constr type="w" for="ch" forName="right_31_1" refType="w" fact="0.37"/>
        <dgm:constr type="h" for="ch" forName="right_31_1" refType="h" fact="0.24"/>
        <dgm:constr type="b" for="ch" forName="right_31_1" refType="h" fact="0.715"/>
        <dgm:constr type="ctrX" for="ch" forName="right_31_1" refType="w" fact="0.745"/>
        <dgm:constr type="w" for="ch" forName="right_23_1" refType="w" fact="0.37"/>
        <dgm:constr type="h" for="ch" forName="right_23_1" refType="h" fact="0.24"/>
        <dgm:constr type="b" for="ch" forName="right_23_1" refType="h" fact="0.76"/>
        <dgm:constr type="ctrX" for="ch" forName="right_23_1" refType="w" fact="0.77"/>
        <dgm:constr type="w" for="ch" forName="right_23_2" refType="w" fact="0.37"/>
        <dgm:constr type="h" for="ch" forName="right_23_2" refType="h" fact="0.24"/>
        <dgm:constr type="b" for="ch" forName="right_23_2" refType="h" fact="0.535"/>
        <dgm:constr type="ctrX" for="ch" forName="right_23_2" refType="w" fact="0.783"/>
        <dgm:constr type="w" for="ch" forName="right_23_3" refType="w" fact="0.37"/>
        <dgm:constr type="h" for="ch" forName="right_23_3" refType="h" fact="0.24"/>
        <dgm:constr type="b" for="ch" forName="right_23_3" refType="h" fact="0.315"/>
        <dgm:constr type="ctrX" for="ch" forName="right_23_3" refType="w" fact="0.796"/>
        <dgm:constr type="w" for="ch" forName="left_23_1" refType="w" fact="0.37"/>
        <dgm:constr type="h" for="ch" forName="left_23_1" refType="h" fact="0.24"/>
        <dgm:constr type="b" for="ch" forName="left_23_1" refType="h" fact="0.715"/>
        <dgm:constr type="ctrX" for="ch" forName="left_23_1" refType="w" fact="0.255"/>
        <dgm:constr type="w" for="ch" forName="left_23_2" refType="w" fact="0.37"/>
        <dgm:constr type="h" for="ch" forName="left_23_2" refType="h" fact="0.24"/>
        <dgm:constr type="b" for="ch" forName="left_23_2" refType="h" fact="0.49"/>
        <dgm:constr type="ctrX" for="ch" forName="left_23_2" refType="w" fact="0.268"/>
        <dgm:constr type="w" for="ch" forName="left_32_1" refType="w" fact="0.37"/>
        <dgm:constr type="h" for="ch" forName="left_32_1" refType="h" fact="0.24"/>
        <dgm:constr type="b" for="ch" forName="left_32_1" refType="h" fact="0.76"/>
        <dgm:constr type="ctrX" for="ch" forName="left_32_1" refType="w" fact="0.23"/>
        <dgm:constr type="w" for="ch" forName="left_32_2" refType="w" fact="0.37"/>
        <dgm:constr type="h" for="ch" forName="left_32_2" refType="h" fact="0.24"/>
        <dgm:constr type="b" for="ch" forName="left_32_2" refType="h" fact="0.535"/>
        <dgm:constr type="ctrX" for="ch" forName="left_32_2" refType="w" fact="0.217"/>
        <dgm:constr type="w" for="ch" forName="left_32_3" refType="w" fact="0.37"/>
        <dgm:constr type="h" for="ch" forName="left_32_3" refType="h" fact="0.24"/>
        <dgm:constr type="b" for="ch" forName="left_32_3" refType="h" fact="0.315"/>
        <dgm:constr type="ctrX" for="ch" forName="left_32_3" refType="w" fact="0.204"/>
        <dgm:constr type="w" for="ch" forName="right_32_1" refType="w" fact="0.37"/>
        <dgm:constr type="h" for="ch" forName="right_32_1" refType="h" fact="0.24"/>
        <dgm:constr type="b" for="ch" forName="right_32_1" refType="h" fact="0.715"/>
        <dgm:constr type="ctrX" for="ch" forName="right_32_1" refType="w" fact="0.745"/>
        <dgm:constr type="w" for="ch" forName="right_32_2" refType="w" fact="0.37"/>
        <dgm:constr type="h" for="ch" forName="right_32_2" refType="h" fact="0.24"/>
        <dgm:constr type="b" for="ch" forName="right_32_2" refType="h" fact="0.49"/>
        <dgm:constr type="ctrX" for="ch" forName="right_32_2" refType="w" fact="0.732"/>
        <dgm:constr type="w" for="ch" forName="right_33_1" refType="w" fact="0.36"/>
        <dgm:constr type="h" for="ch" forName="right_33_1" refType="h" fact="0.21"/>
        <dgm:constr type="b" for="ch" forName="right_33_1" refType="h" fact="0.725"/>
        <dgm:constr type="ctrX" for="ch" forName="right_33_1" refType="w" fact="0.76"/>
        <dgm:constr type="w" for="ch" forName="right_33_2" refType="w" fact="0.36"/>
        <dgm:constr type="h" for="ch" forName="right_33_2" refType="h" fact="0.21"/>
        <dgm:constr type="b" for="ch" forName="right_33_2" refType="h" fact="0.5"/>
        <dgm:constr type="ctrX" for="ch" forName="right_33_2" refType="w" fact="0.76"/>
        <dgm:constr type="w" for="ch" forName="right_33_3" refType="w" fact="0.36"/>
        <dgm:constr type="h" for="ch" forName="right_33_3" refType="h" fact="0.21"/>
        <dgm:constr type="b" for="ch" forName="right_33_3" refType="h" fact="0.275"/>
        <dgm:constr type="ctrX" for="ch" forName="right_33_3" refType="w" fact="0.76"/>
        <dgm:constr type="w" for="ch" forName="left_33_1" refType="w" fact="0.36"/>
        <dgm:constr type="h" for="ch" forName="left_33_1" refType="h" fact="0.21"/>
        <dgm:constr type="b" for="ch" forName="left_33_1" refType="h" fact="0.725"/>
        <dgm:constr type="ctrX" for="ch" forName="left_33_1" refType="w" fact="0.24"/>
        <dgm:constr type="w" for="ch" forName="left_33_2" refType="w" fact="0.36"/>
        <dgm:constr type="h" for="ch" forName="left_33_2" refType="h" fact="0.21"/>
        <dgm:constr type="b" for="ch" forName="left_33_2" refType="h" fact="0.5"/>
        <dgm:constr type="ctrX" for="ch" forName="left_33_2" refType="w" fact="0.24"/>
        <dgm:constr type="w" for="ch" forName="left_33_3" refType="w" fact="0.36"/>
        <dgm:constr type="h" for="ch" forName="left_33_3" refType="h" fact="0.21"/>
        <dgm:constr type="b" for="ch" forName="left_33_3" refType="h" fact="0.275"/>
        <dgm:constr type="ctrX" for="ch" forName="left_33_3" refType="w" fact="0.24"/>
        <dgm:constr type="w" for="ch" forName="right_04_1" refType="w" fact="0.365"/>
        <dgm:constr type="h" for="ch" forName="right_04_1" refType="h" fact="0.185"/>
        <dgm:constr type="b" for="ch" forName="right_04_1" refType="h" fact="0.76"/>
        <dgm:constr type="ctrX" for="ch" forName="right_04_1" refType="w" fact="0.77"/>
        <dgm:constr type="w" for="ch" forName="right_04_2" refType="w" fact="0.365"/>
        <dgm:constr type="h" for="ch" forName="right_04_2" refType="h" fact="0.185"/>
        <dgm:constr type="b" for="ch" forName="right_04_2" refType="h" fact="0.595"/>
        <dgm:constr type="ctrX" for="ch" forName="right_04_2" refType="w" fact="0.78"/>
        <dgm:constr type="w" for="ch" forName="right_04_3" refType="w" fact="0.365"/>
        <dgm:constr type="h" for="ch" forName="right_04_3" refType="h" fact="0.185"/>
        <dgm:constr type="b" for="ch" forName="right_04_3" refType="h" fact="0.43"/>
        <dgm:constr type="ctrX" for="ch" forName="right_04_3" refType="w" fact="0.79"/>
        <dgm:constr type="w" for="ch" forName="right_04_4" refType="w" fact="0.365"/>
        <dgm:constr type="h" for="ch" forName="right_04_4" refType="h" fact="0.185"/>
        <dgm:constr type="b" for="ch" forName="right_04_4" refType="h" fact="0.265"/>
        <dgm:constr type="ctrX" for="ch" forName="right_04_4" refType="w" fact="0.8"/>
        <dgm:constr type="w" for="ch" forName="left_40_1" refType="w" fact="0.365"/>
        <dgm:constr type="h" for="ch" forName="left_40_1" refType="h" fact="0.185"/>
        <dgm:constr type="b" for="ch" forName="left_40_1" refType="h" fact="0.76"/>
        <dgm:constr type="ctrX" for="ch" forName="left_40_1" refType="w" fact="0.23"/>
        <dgm:constr type="w" for="ch" forName="left_40_2" refType="w" fact="0.365"/>
        <dgm:constr type="h" for="ch" forName="left_40_2" refType="h" fact="0.185"/>
        <dgm:constr type="b" for="ch" forName="left_40_2" refType="h" fact="0.595"/>
        <dgm:constr type="ctrX" for="ch" forName="left_40_2" refType="w" fact="0.22"/>
        <dgm:constr type="w" for="ch" forName="left_40_3" refType="w" fact="0.365"/>
        <dgm:constr type="h" for="ch" forName="left_40_3" refType="h" fact="0.185"/>
        <dgm:constr type="b" for="ch" forName="left_40_3" refType="h" fact="0.43"/>
        <dgm:constr type="ctrX" for="ch" forName="left_40_3" refType="w" fact="0.21"/>
        <dgm:constr type="w" for="ch" forName="left_40_4" refType="w" fact="0.365"/>
        <dgm:constr type="h" for="ch" forName="left_40_4" refType="h" fact="0.185"/>
        <dgm:constr type="b" for="ch" forName="left_40_4" refType="h" fact="0.265"/>
        <dgm:constr type="ctrX" for="ch" forName="left_40_4" refType="w" fact="0.2"/>
        <dgm:constr type="w" for="ch" forName="right_14_1" refType="w" fact="0.365"/>
        <dgm:constr type="h" for="ch" forName="right_14_1" refType="h" fact="0.185"/>
        <dgm:constr type="b" for="ch" forName="right_14_1" refType="h" fact="0.76"/>
        <dgm:constr type="ctrX" for="ch" forName="right_14_1" refType="w" fact="0.77"/>
        <dgm:constr type="w" for="ch" forName="right_14_2" refType="w" fact="0.365"/>
        <dgm:constr type="h" for="ch" forName="right_14_2" refType="h" fact="0.185"/>
        <dgm:constr type="b" for="ch" forName="right_14_2" refType="h" fact="0.595"/>
        <dgm:constr type="ctrX" for="ch" forName="right_14_2" refType="w" fact="0.78"/>
        <dgm:constr type="w" for="ch" forName="right_14_3" refType="w" fact="0.365"/>
        <dgm:constr type="h" for="ch" forName="right_14_3" refType="h" fact="0.185"/>
        <dgm:constr type="b" for="ch" forName="right_14_3" refType="h" fact="0.43"/>
        <dgm:constr type="ctrX" for="ch" forName="right_14_3" refType="w" fact="0.79"/>
        <dgm:constr type="w" for="ch" forName="right_14_4" refType="w" fact="0.365"/>
        <dgm:constr type="h" for="ch" forName="right_14_4" refType="h" fact="0.185"/>
        <dgm:constr type="b" for="ch" forName="right_14_4" refType="h" fact="0.265"/>
        <dgm:constr type="ctrX" for="ch" forName="right_14_4" refType="w" fact="0.8"/>
        <dgm:constr type="w" for="ch" forName="left_14_1" refType="w" fact="0.365"/>
        <dgm:constr type="h" for="ch" forName="left_14_1" refType="h" fact="0.185"/>
        <dgm:constr type="b" for="ch" forName="left_14_1" refType="h" fact="0.715"/>
        <dgm:constr type="ctrX" for="ch" forName="left_14_1" refType="w" fact="0.25"/>
        <dgm:constr type="w" for="ch" forName="left_41_1" refType="w" fact="0.365"/>
        <dgm:constr type="h" for="ch" forName="left_41_1" refType="h" fact="0.185"/>
        <dgm:constr type="b" for="ch" forName="left_41_1" refType="h" fact="0.76"/>
        <dgm:constr type="ctrX" for="ch" forName="left_41_1" refType="w" fact="0.23"/>
        <dgm:constr type="w" for="ch" forName="left_41_2" refType="w" fact="0.365"/>
        <dgm:constr type="h" for="ch" forName="left_41_2" refType="h" fact="0.185"/>
        <dgm:constr type="b" for="ch" forName="left_41_2" refType="h" fact="0.595"/>
        <dgm:constr type="ctrX" for="ch" forName="left_41_2" refType="w" fact="0.22"/>
        <dgm:constr type="w" for="ch" forName="left_41_3" refType="w" fact="0.365"/>
        <dgm:constr type="h" for="ch" forName="left_41_3" refType="h" fact="0.185"/>
        <dgm:constr type="b" for="ch" forName="left_41_3" refType="h" fact="0.43"/>
        <dgm:constr type="ctrX" for="ch" forName="left_41_3" refType="w" fact="0.21"/>
        <dgm:constr type="w" for="ch" forName="left_41_4" refType="w" fact="0.365"/>
        <dgm:constr type="h" for="ch" forName="left_41_4" refType="h" fact="0.185"/>
        <dgm:constr type="b" for="ch" forName="left_41_4" refType="h" fact="0.265"/>
        <dgm:constr type="ctrX" for="ch" forName="left_41_4" refType="w" fact="0.2"/>
        <dgm:constr type="w" for="ch" forName="right_41_1" refType="w" fact="0.365"/>
        <dgm:constr type="h" for="ch" forName="right_41_1" refType="h" fact="0.185"/>
        <dgm:constr type="b" for="ch" forName="right_41_1" refType="h" fact="0.715"/>
        <dgm:constr type="ctrX" for="ch" forName="right_41_1" refType="w" fact="0.75"/>
        <dgm:constr type="w" for="ch" forName="right_24_1" refType="w" fact="0.365"/>
        <dgm:constr type="h" for="ch" forName="right_24_1" refType="h" fact="0.185"/>
        <dgm:constr type="b" for="ch" forName="right_24_1" refType="h" fact="0.76"/>
        <dgm:constr type="ctrX" for="ch" forName="right_24_1" refType="w" fact="0.77"/>
        <dgm:constr type="w" for="ch" forName="right_24_2" refType="w" fact="0.365"/>
        <dgm:constr type="h" for="ch" forName="right_24_2" refType="h" fact="0.185"/>
        <dgm:constr type="b" for="ch" forName="right_24_2" refType="h" fact="0.595"/>
        <dgm:constr type="ctrX" for="ch" forName="right_24_2" refType="w" fact="0.78"/>
        <dgm:constr type="w" for="ch" forName="right_24_3" refType="w" fact="0.365"/>
        <dgm:constr type="h" for="ch" forName="right_24_3" refType="h" fact="0.185"/>
        <dgm:constr type="b" for="ch" forName="right_24_3" refType="h" fact="0.43"/>
        <dgm:constr type="ctrX" for="ch" forName="right_24_3" refType="w" fact="0.79"/>
        <dgm:constr type="w" for="ch" forName="right_24_4" refType="w" fact="0.365"/>
        <dgm:constr type="h" for="ch" forName="right_24_4" refType="h" fact="0.185"/>
        <dgm:constr type="b" for="ch" forName="right_24_4" refType="h" fact="0.265"/>
        <dgm:constr type="ctrX" for="ch" forName="right_24_4" refType="w" fact="0.8"/>
        <dgm:constr type="w" for="ch" forName="left_24_1" refType="w" fact="0.365"/>
        <dgm:constr type="h" for="ch" forName="left_24_1" refType="h" fact="0.185"/>
        <dgm:constr type="b" for="ch" forName="left_24_1" refType="h" fact="0.715"/>
        <dgm:constr type="ctrX" for="ch" forName="left_24_1" refType="w" fact="0.25"/>
        <dgm:constr type="w" for="ch" forName="left_24_2" refType="w" fact="0.365"/>
        <dgm:constr type="h" for="ch" forName="left_24_2" refType="h" fact="0.185"/>
        <dgm:constr type="b" for="ch" forName="left_24_2" refType="h" fact="0.55"/>
        <dgm:constr type="ctrX" for="ch" forName="left_24_2" refType="w" fact="0.26"/>
        <dgm:constr type="w" for="ch" forName="left_42_1" refType="w" fact="0.365"/>
        <dgm:constr type="h" for="ch" forName="left_42_1" refType="h" fact="0.185"/>
        <dgm:constr type="b" for="ch" forName="left_42_1" refType="h" fact="0.76"/>
        <dgm:constr type="ctrX" for="ch" forName="left_42_1" refType="w" fact="0.23"/>
        <dgm:constr type="w" for="ch" forName="left_42_2" refType="w" fact="0.365"/>
        <dgm:constr type="h" for="ch" forName="left_42_2" refType="h" fact="0.185"/>
        <dgm:constr type="b" for="ch" forName="left_42_2" refType="h" fact="0.595"/>
        <dgm:constr type="ctrX" for="ch" forName="left_42_2" refType="w" fact="0.22"/>
        <dgm:constr type="w" for="ch" forName="left_42_3" refType="w" fact="0.365"/>
        <dgm:constr type="h" for="ch" forName="left_42_3" refType="h" fact="0.185"/>
        <dgm:constr type="b" for="ch" forName="left_42_3" refType="h" fact="0.43"/>
        <dgm:constr type="ctrX" for="ch" forName="left_42_3" refType="w" fact="0.21"/>
        <dgm:constr type="w" for="ch" forName="left_42_4" refType="w" fact="0.365"/>
        <dgm:constr type="h" for="ch" forName="left_42_4" refType="h" fact="0.185"/>
        <dgm:constr type="b" for="ch" forName="left_42_4" refType="h" fact="0.265"/>
        <dgm:constr type="ctrX" for="ch" forName="left_42_4" refType="w" fact="0.2"/>
        <dgm:constr type="w" for="ch" forName="right_42_1" refType="w" fact="0.365"/>
        <dgm:constr type="h" for="ch" forName="right_42_1" refType="h" fact="0.185"/>
        <dgm:constr type="b" for="ch" forName="right_42_1" refType="h" fact="0.715"/>
        <dgm:constr type="ctrX" for="ch" forName="right_42_1" refType="w" fact="0.75"/>
        <dgm:constr type="w" for="ch" forName="right_42_2" refType="w" fact="0.365"/>
        <dgm:constr type="h" for="ch" forName="right_42_2" refType="h" fact="0.185"/>
        <dgm:constr type="b" for="ch" forName="right_42_2" refType="h" fact="0.55"/>
        <dgm:constr type="ctrX" for="ch" forName="right_42_2" refType="w" fact="0.74"/>
        <dgm:constr type="w" for="ch" forName="right_34_1" refType="w" fact="0.365"/>
        <dgm:constr type="h" for="ch" forName="right_34_1" refType="h" fact="0.185"/>
        <dgm:constr type="b" for="ch" forName="right_34_1" refType="h" fact="0.76"/>
        <dgm:constr type="ctrX" for="ch" forName="right_34_1" refType="w" fact="0.77"/>
        <dgm:constr type="w" for="ch" forName="right_34_2" refType="w" fact="0.365"/>
        <dgm:constr type="h" for="ch" forName="right_34_2" refType="h" fact="0.185"/>
        <dgm:constr type="b" for="ch" forName="right_34_2" refType="h" fact="0.595"/>
        <dgm:constr type="ctrX" for="ch" forName="right_34_2" refType="w" fact="0.78"/>
        <dgm:constr type="w" for="ch" forName="right_34_3" refType="w" fact="0.365"/>
        <dgm:constr type="h" for="ch" forName="right_34_3" refType="h" fact="0.185"/>
        <dgm:constr type="b" for="ch" forName="right_34_3" refType="h" fact="0.43"/>
        <dgm:constr type="ctrX" for="ch" forName="right_34_3" refType="w" fact="0.79"/>
        <dgm:constr type="w" for="ch" forName="right_34_4" refType="w" fact="0.365"/>
        <dgm:constr type="h" for="ch" forName="right_34_4" refType="h" fact="0.185"/>
        <dgm:constr type="b" for="ch" forName="right_34_4" refType="h" fact="0.265"/>
        <dgm:constr type="ctrX" for="ch" forName="right_34_4" refType="w" fact="0.8"/>
        <dgm:constr type="w" for="ch" forName="left_34_1" refType="w" fact="0.365"/>
        <dgm:constr type="h" for="ch" forName="left_34_1" refType="h" fact="0.185"/>
        <dgm:constr type="b" for="ch" forName="left_34_1" refType="h" fact="0.715"/>
        <dgm:constr type="ctrX" for="ch" forName="left_34_1" refType="w" fact="0.25"/>
        <dgm:constr type="w" for="ch" forName="left_34_2" refType="w" fact="0.365"/>
        <dgm:constr type="h" for="ch" forName="left_34_2" refType="h" fact="0.185"/>
        <dgm:constr type="b" for="ch" forName="left_34_2" refType="h" fact="0.55"/>
        <dgm:constr type="ctrX" for="ch" forName="left_34_2" refType="w" fact="0.26"/>
        <dgm:constr type="w" for="ch" forName="left_34_3" refType="w" fact="0.365"/>
        <dgm:constr type="h" for="ch" forName="left_34_3" refType="h" fact="0.185"/>
        <dgm:constr type="b" for="ch" forName="left_34_3" refType="h" fact="0.385"/>
        <dgm:constr type="ctrX" for="ch" forName="left_34_3" refType="w" fact="0.27"/>
        <dgm:constr type="w" for="ch" forName="left_43_1" refType="w" fact="0.365"/>
        <dgm:constr type="h" for="ch" forName="left_43_1" refType="h" fact="0.185"/>
        <dgm:constr type="b" for="ch" forName="left_43_1" refType="h" fact="0.76"/>
        <dgm:constr type="ctrX" for="ch" forName="left_43_1" refType="w" fact="0.23"/>
        <dgm:constr type="w" for="ch" forName="left_43_2" refType="w" fact="0.365"/>
        <dgm:constr type="h" for="ch" forName="left_43_2" refType="h" fact="0.185"/>
        <dgm:constr type="b" for="ch" forName="left_43_2" refType="h" fact="0.595"/>
        <dgm:constr type="ctrX" for="ch" forName="left_43_2" refType="w" fact="0.22"/>
        <dgm:constr type="w" for="ch" forName="left_43_3" refType="w" fact="0.365"/>
        <dgm:constr type="h" for="ch" forName="left_43_3" refType="h" fact="0.185"/>
        <dgm:constr type="b" for="ch" forName="left_43_3" refType="h" fact="0.43"/>
        <dgm:constr type="ctrX" for="ch" forName="left_43_3" refType="w" fact="0.21"/>
        <dgm:constr type="w" for="ch" forName="left_43_4" refType="w" fact="0.365"/>
        <dgm:constr type="h" for="ch" forName="left_43_4" refType="h" fact="0.185"/>
        <dgm:constr type="b" for="ch" forName="left_43_4" refType="h" fact="0.265"/>
        <dgm:constr type="ctrX" for="ch" forName="left_43_4" refType="w" fact="0.2"/>
        <dgm:constr type="w" for="ch" forName="right_43_1" refType="w" fact="0.365"/>
        <dgm:constr type="h" for="ch" forName="right_43_1" refType="h" fact="0.185"/>
        <dgm:constr type="b" for="ch" forName="right_43_1" refType="h" fact="0.715"/>
        <dgm:constr type="ctrX" for="ch" forName="right_43_1" refType="w" fact="0.75"/>
        <dgm:constr type="w" for="ch" forName="right_43_2" refType="w" fact="0.365"/>
        <dgm:constr type="h" for="ch" forName="right_43_2" refType="h" fact="0.185"/>
        <dgm:constr type="b" for="ch" forName="right_43_2" refType="h" fact="0.55"/>
        <dgm:constr type="ctrX" for="ch" forName="right_43_2" refType="w" fact="0.74"/>
        <dgm:constr type="w" for="ch" forName="right_43_3" refType="w" fact="0.365"/>
        <dgm:constr type="h" for="ch" forName="right_43_3" refType="h" fact="0.185"/>
        <dgm:constr type="b" for="ch" forName="right_43_3" refType="h" fact="0.385"/>
        <dgm:constr type="ctrX" for="ch" forName="right_43_3" refType="w" fact="0.73"/>
        <dgm:constr type="w" for="ch" forName="right_44_1" refType="w" fact="0.36"/>
        <dgm:constr type="h" for="ch" forName="right_44_1" refType="h" fact="0.154"/>
        <dgm:constr type="b" for="ch" forName="right_44_1" refType="h" fact="0.725"/>
        <dgm:constr type="ctrX" for="ch" forName="right_44_1" refType="w" fact="0.76"/>
        <dgm:constr type="w" for="ch" forName="right_44_2" refType="w" fact="0.36"/>
        <dgm:constr type="h" for="ch" forName="right_44_2" refType="h" fact="0.154"/>
        <dgm:constr type="b" for="ch" forName="right_44_2" refType="h" fact="0.559"/>
        <dgm:constr type="ctrX" for="ch" forName="right_44_2" refType="w" fact="0.76"/>
        <dgm:constr type="w" for="ch" forName="right_44_3" refType="w" fact="0.36"/>
        <dgm:constr type="h" for="ch" forName="right_44_3" refType="h" fact="0.154"/>
        <dgm:constr type="b" for="ch" forName="right_44_3" refType="h" fact="0.393"/>
        <dgm:constr type="ctrX" for="ch" forName="right_44_3" refType="w" fact="0.76"/>
        <dgm:constr type="w" for="ch" forName="right_44_4" refType="w" fact="0.36"/>
        <dgm:constr type="h" for="ch" forName="right_44_4" refType="h" fact="0.154"/>
        <dgm:constr type="b" for="ch" forName="right_44_4" refType="h" fact="0.224"/>
        <dgm:constr type="ctrX" for="ch" forName="right_44_4" refType="w" fact="0.76"/>
        <dgm:constr type="w" for="ch" forName="left_44_1" refType="w" fact="0.36"/>
        <dgm:constr type="h" for="ch" forName="left_44_1" refType="h" fact="0.154"/>
        <dgm:constr type="b" for="ch" forName="left_44_1" refType="h" fact="0.725"/>
        <dgm:constr type="ctrX" for="ch" forName="left_44_1" refType="w" fact="0.24"/>
        <dgm:constr type="w" for="ch" forName="left_44_2" refType="w" fact="0.36"/>
        <dgm:constr type="h" for="ch" forName="left_44_2" refType="h" fact="0.154"/>
        <dgm:constr type="b" for="ch" forName="left_44_2" refType="h" fact="0.559"/>
        <dgm:constr type="ctrX" for="ch" forName="left_44_2" refType="w" fact="0.24"/>
        <dgm:constr type="w" for="ch" forName="left_44_3" refType="w" fact="0.36"/>
        <dgm:constr type="h" for="ch" forName="left_44_3" refType="h" fact="0.154"/>
        <dgm:constr type="b" for="ch" forName="left_44_3" refType="h" fact="0.393"/>
        <dgm:constr type="ctrX" for="ch" forName="left_44_3" refType="w" fact="0.24"/>
        <dgm:constr type="w" for="ch" forName="left_44_4" refType="w" fact="0.36"/>
        <dgm:constr type="h" for="ch" forName="left_44_4" refType="h" fact="0.154"/>
        <dgm:constr type="b" for="ch" forName="left_44_4" refType="h" fact="0.224"/>
        <dgm:constr type="ctrX" for="ch" forName="left_44_4" refType="w" fact="0.24"/>
      </dgm:constrLst>
      <dgm:ruleLst/>
      <dgm:layoutNode name="dummyMaxCanvas_ChildArea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fulcrum" styleLbl="alignAccFollowNode1">
        <dgm:alg type="sp"/>
        <dgm:shape xmlns:r="http://schemas.openxmlformats.org/officeDocument/2006/relationships" type="triangle" r:blip="">
          <dgm:adjLst/>
        </dgm:shape>
        <dgm:presOf/>
        <dgm:constrLst/>
        <dgm:ruleLst/>
      </dgm:layoutNode>
      <dgm:choose name="Name0">
        <dgm:if name="Name1" axis="ch ch" ptType="node node" st="1 1" cnt="1 0" func="cnt" op="equ" val="0">
          <dgm:choose name="Name2">
            <dgm:if name="Name3" axis="ch ch" ptType="node node" st="2 1" cnt="1 0" func="cnt" op="equ" val="0">
              <dgm:layoutNode name="balance_00" styleLbl="alignAccFollowNode1">
                <dgm:varLst>
                  <dgm:bulletEnabled val="1"/>
                </dgm:varLst>
                <dgm:alg type="sp"/>
                <dgm:shape xmlns:r="http://schemas.openxmlformats.org/officeDocument/2006/relationships" type="rect" r:blip="">
                  <dgm:adjLst/>
                </dgm:shape>
                <dgm:presOf/>
                <dgm:constrLst/>
                <dgm:ruleLst/>
              </dgm:layoutNode>
            </dgm:if>
            <dgm:else name="Name4">
              <dgm:choose name="Name5">
                <dgm:if name="Name6" axis="ch ch" ptType="node node" st="2 1" cnt="1 0" func="cnt" op="equ" val="1">
                  <dgm:layoutNode name="balance_01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4" type="rect" r:blip="">
                      <dgm:adjLst/>
                    </dgm:shape>
                    <dgm:presOf/>
                    <dgm:constrLst/>
                    <dgm:ruleLst/>
                  </dgm:layoutNode>
                  <dgm:layoutNode name="right_01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4" type="roundRect" r:blip="">
                      <dgm:adjLst/>
                    </dgm:shape>
                    <dgm:presOf axis="ch ch desOrSelf" ptType="node node node" st="2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7">
                  <dgm:choose name="Name8">
                    <dgm:if name="Name9" axis="ch ch" ptType="node node" st="2 1" cnt="1 0" func="cnt" op="equ" val="2">
                      <dgm:layoutNode name="balance_02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right_02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02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10">
                      <dgm:choose name="Name11">
                        <dgm:if name="Name12" axis="ch ch" ptType="node node" st="2 1" cnt="1 0" func="cnt" op="equ" val="3">
                          <dgm:layoutNode name="balance_03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03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13">
                          <dgm:choose name="Name14">
                            <dgm:if name="Name15" axis="ch ch" ptType="node node" st="2 1" cnt="1 0" func="cnt" op="gte" val="4">
                              <dgm:layoutNode name="balance_04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04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16"/>
                          </dgm:choose>
                        </dgm:else>
                      </dgm:choose>
                    </dgm:else>
                  </dgm:choose>
                </dgm:else>
              </dgm:choose>
            </dgm:else>
          </dgm:choose>
        </dgm:if>
        <dgm:else name="Name17">
          <dgm:choose name="Name18">
            <dgm:if name="Name19" axis="ch ch" ptType="node node" st="1 1" cnt="1 0" func="cnt" op="equ" val="1">
              <dgm:choose name="Name20">
                <dgm:if name="Name21" axis="ch ch" ptType="node node" st="2 1" cnt="1 0" func="cnt" op="equ" val="0">
                  <dgm:layoutNode name="balance_10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-4" type="rect" r:blip="">
                      <dgm:adjLst/>
                    </dgm:shape>
                    <dgm:presOf/>
                    <dgm:constrLst/>
                    <dgm:ruleLst/>
                  </dgm:layoutNode>
                  <dgm:layoutNode name="left_10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-4" type="roundRect" r:blip="">
                      <dgm:adjLst/>
                    </dgm:shape>
                    <dgm:presOf axis="ch ch desOrSelf" ptType="node node node" st="1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22">
                  <dgm:choose name="Name23">
                    <dgm:if name="Name24" axis="ch ch" ptType="node node" st="2 1" cnt="1 0" func="cnt" op="equ" val="1">
                      <dgm:layoutNode name="balance_11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25">
                      <dgm:choose name="Name26">
                        <dgm:if name="Name27" axis="ch ch" ptType="node node" st="2 1" cnt="1 0" func="cnt" op="equ" val="2">
                          <dgm:layoutNode name="balance_12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12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28">
                          <dgm:choose name="Name29">
                            <dgm:if name="Name30" axis="ch ch" ptType="node node" st="2 1" cnt="1 0" func="cnt" op="equ" val="3">
                              <dgm:layoutNode name="balance_13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31">
                              <dgm:choose name="Name32">
                                <dgm:if name="Name33" axis="ch ch" ptType="node node" st="2 1" cnt="1 0" func="cnt" op="gte" val="4">
                                  <dgm:layoutNode name="balance_14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34"/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else>
              </dgm:choose>
            </dgm:if>
            <dgm:else name="Name35">
              <dgm:choose name="Name36">
                <dgm:if name="Name37" axis="ch ch" ptType="node node" st="1 1" cnt="1 0" func="cnt" op="equ" val="2">
                  <dgm:choose name="Name38">
                    <dgm:if name="Name39" axis="ch ch" ptType="node node" st="2 1" cnt="1 0" func="cnt" op="equ" val="0">
                      <dgm:layoutNode name="balance_20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-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20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left_20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40">
                      <dgm:choose name="Name41">
                        <dgm:if name="Name42" axis="ch ch" ptType="node node" st="2 1" cnt="1 0" func="cnt" op="equ" val="1">
                          <dgm:layoutNode name="balance_21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21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43">
                          <dgm:choose name="Name44">
                            <dgm:if name="Name45" axis="ch ch" ptType="node node" st="2 1" cnt="1 0" func="cnt" op="equ" val="2">
                              <dgm:layoutNode name="balance_22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46">
                              <dgm:choose name="Name47">
                                <dgm:if name="Name48" axis="ch ch" ptType="node node" st="2 1" cnt="1 0" func="cnt" op="equ" val="3">
                                  <dgm:layoutNode name="balance_23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49">
                                  <dgm:choose name="Name50">
                                    <dgm:if name="Name51" axis="ch ch" ptType="node node" st="2 1" cnt="1 0" func="cnt" op="gte" val="4">
                                      <dgm:layoutNode name="balance_24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52"/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if>
                <dgm:else name="Name53">
                  <dgm:choose name="Name54">
                    <dgm:if name="Name55" axis="ch ch" ptType="node node" st="1 1" cnt="1 0" func="cnt" op="equ" val="3">
                      <dgm:choose name="Name56">
                        <dgm:if name="Name57" axis="ch ch" ptType="node node" st="2 1" cnt="1 0" func="cnt" op="equ" val="0">
                          <dgm:layoutNode name="balance_30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30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58">
                          <dgm:choose name="Name59">
                            <dgm:if name="Name60" axis="ch ch" ptType="node node" st="2 1" cnt="1 0" func="cnt" op="equ" val="1">
                              <dgm:layoutNode name="balance_31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61">
                              <dgm:choose name="Name62">
                                <dgm:if name="Name63" axis="ch ch" ptType="node node" st="2 1" cnt="1 0" func="cnt" op="equ" val="2">
                                  <dgm:layoutNode name="balance_32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64">
                                  <dgm:choose name="Name65">
                                    <dgm:if name="Name66" axis="ch ch" ptType="node node" st="2 1" cnt="1 0" func="cnt" op="equ" val="3">
                                      <dgm:layoutNode name="balance_33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67">
                                      <dgm:choose name="Name68">
                                        <dgm:if name="Name69" axis="ch ch" ptType="node node" st="2 1" cnt="1 0" func="cnt" op="gte" val="4">
                                          <dgm:layoutNode name="balance_34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righ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70"/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71">
                      <dgm:choose name="Name72">
                        <dgm:if name="Name73" axis="ch ch" ptType="node node" st="1 1" cnt="1 0" func="cnt" op="gte" val="4">
                          <dgm:choose name="Name74">
                            <dgm:if name="Name75" axis="ch ch" ptType="node node" st="2 1" cnt="1 0" func="cnt" op="equ" val="0">
                              <dgm:layoutNode name="balance_40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40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76">
                              <dgm:choose name="Name77">
                                <dgm:if name="Name78" axis="ch ch" ptType="node node" st="2 1" cnt="1 0" func="cnt" op="equ" val="1">
                                  <dgm:layoutNode name="balance_41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79">
                                  <dgm:choose name="Name80">
                                    <dgm:if name="Name81" axis="ch ch" ptType="node node" st="2 1" cnt="1 0" func="cnt" op="equ" val="2">
                                      <dgm:layoutNode name="balance_42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-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lef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82">
                                      <dgm:choose name="Name83">
                                        <dgm:if name="Name84" axis="ch ch" ptType="node node" st="2 1" cnt="1 0" func="cnt" op="equ" val="3">
                                          <dgm:layoutNode name="balance_43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-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lef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85">
                                          <dgm:choose name="Name86">
                                            <dgm:if name="Name87" axis="ch ch" ptType="node node" st="2 1" cnt="1 0" func="cnt" op="gte" val="4">
                                              <dgm:layoutNode name="balance_44" styleLbl="alignAccFollowNode1">
                                                <dgm:varLst>
                                                  <dgm:bulletEnabled val="1"/>
                                                </dgm:varLst>
                                                <dgm:alg type="sp"/>
                                                <dgm:shape xmlns:r="http://schemas.openxmlformats.org/officeDocument/2006/relationships" type="rect" r:blip="">
                                                  <dgm:adjLst/>
                                                </dgm:shape>
                                                <dgm:presOf/>
                                                <dgm:constrLst/>
                                                <dgm:ruleLst/>
                                              </dgm:layoutNode>
                                              <dgm:layoutNode name="righ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</dgm:if>
                                            <dgm:else name="Name88"/>
                                          </dgm:choose>
                                        </dgm:else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if>
                        <dgm:else name="Name89"/>
                      </dgm:choose>
                    </dgm:else>
                  </dgm:choose>
                </dgm:else>
              </dgm:choose>
            </dgm:else>
          </dgm:choose>
        </dgm:else>
      </dgm:choose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2A8952-820C-4FB4-AC20-87A3D7989914}" type="datetimeFigureOut">
              <a:rPr lang="ru-RU" smtClean="0"/>
              <a:pPr/>
              <a:t>24.12.2024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1D29DB-FA19-4563-BEFA-B9B6A9CD43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352353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В это непростое время наша ключевая цель – с ранних лет прививать детям готовность к изменениям, творческому поиску, учить работе в команде и навыкам жизни в цифровую эпоху, но самое главное – воспитать патриотов своей страны. Ведь патриотизм – одна из главных опор общества и государства, которая позволяет сохранить нравственный иммунитет общества.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1D29DB-FA19-4563-BEFA-B9B6A9CD437E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27864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6">
            <a:extLst>
              <a:ext uri="{FF2B5EF4-FFF2-40B4-BE49-F238E27FC236}">
                <a16:creationId xmlns:a16="http://schemas.microsoft.com/office/drawing/2014/main" xmlns="" id="{1A6F509B-C1E3-4452-808F-B1C25B2985D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5273" y="772860"/>
            <a:ext cx="11363111" cy="58822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>
                <a:solidFill>
                  <a:schemeClr val="accent4"/>
                </a:solidFill>
                <a:latin typeface="+mn-lt"/>
              </a:defRPr>
            </a:lvl1pPr>
          </a:lstStyle>
          <a:p>
            <a:pPr lvl="0"/>
            <a:r>
              <a:rPr lang="en-ID" dirty="0"/>
              <a:t>Put Subtitle Here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xmlns="" id="{2C5FA8F6-CBE5-4964-A83C-6FFA4DF8A2C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15273" y="444626"/>
            <a:ext cx="11363111" cy="588220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2800">
                <a:latin typeface="+mj-lt"/>
              </a:defRPr>
            </a:lvl1pPr>
          </a:lstStyle>
          <a:p>
            <a:pPr lvl="0"/>
            <a:r>
              <a:rPr lang="en-ID" dirty="0"/>
              <a:t>Put Title Here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xmlns="" id="{F7A6E75C-3E46-4DCF-A268-4404F2E62C4C}"/>
              </a:ext>
            </a:extLst>
          </p:cNvPr>
          <p:cNvSpPr txBox="1">
            <a:spLocks/>
          </p:cNvSpPr>
          <p:nvPr userDrawn="1"/>
        </p:nvSpPr>
        <p:spPr>
          <a:xfrm>
            <a:off x="5145444" y="6061093"/>
            <a:ext cx="1901112" cy="3778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d-ID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000" b="0" i="0" kern="1200" spc="600" dirty="0">
                <a:solidFill>
                  <a:schemeClr val="tx1"/>
                </a:solidFill>
                <a:latin typeface="+mn-lt"/>
                <a:ea typeface="Open Sans" panose="020B0606030504020204" pitchFamily="34" charset="0"/>
                <a:cs typeface="Poppins" panose="02000000000000000000" pitchFamily="2" charset="0"/>
              </a:rPr>
              <a:t>СЛАЙД</a:t>
            </a:r>
            <a:r>
              <a:rPr lang="en-ID" b="0" i="0" spc="600" dirty="0">
                <a:solidFill>
                  <a:schemeClr val="tx1"/>
                </a:solidFill>
                <a:latin typeface="+mj-lt"/>
                <a:ea typeface="Open Sans" panose="020B0606030504020204" pitchFamily="34" charset="0"/>
                <a:cs typeface="Poppins" panose="02000000000000000000" pitchFamily="2" charset="0"/>
              </a:rPr>
              <a:t> </a:t>
            </a:r>
            <a:fld id="{696CAF5E-82FD-46C1-8113-274199A6E6F4}" type="slidenum">
              <a:rPr lang="id-ID" b="0" i="0" spc="600" smtClean="0">
                <a:solidFill>
                  <a:schemeClr val="tx1"/>
                </a:solidFill>
                <a:latin typeface="+mj-lt"/>
                <a:ea typeface="Open Sans" panose="020B0606030504020204" pitchFamily="34" charset="0"/>
                <a:cs typeface="Poppins" panose="02000000000000000000" pitchFamily="2" charset="0"/>
              </a:rPr>
              <a:pPr algn="ctr"/>
              <a:t>‹#›</a:t>
            </a:fld>
            <a:endParaRPr lang="id-ID" b="0" i="0" spc="600" dirty="0">
              <a:solidFill>
                <a:schemeClr val="tx1"/>
              </a:solidFill>
              <a:latin typeface="+mj-lt"/>
              <a:ea typeface="Open Sans" panose="020B0606030504020204" pitchFamily="34" charset="0"/>
              <a:cs typeface="Poppins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050295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2">
            <a:extLst>
              <a:ext uri="{FF2B5EF4-FFF2-40B4-BE49-F238E27FC236}">
                <a16:creationId xmlns:a16="http://schemas.microsoft.com/office/drawing/2014/main" xmlns="" id="{E3A3926D-B083-447D-8E42-B4EE6F725B7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077201" y="1698451"/>
            <a:ext cx="1888435" cy="156966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ID" dirty="0"/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xmlns="" id="{E7FD16D7-CDE2-44AE-A9F7-0832534C652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37243" y="1698451"/>
            <a:ext cx="1888435" cy="156966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ID" dirty="0"/>
          </a:p>
        </p:txBody>
      </p:sp>
      <p:sp>
        <p:nvSpPr>
          <p:cNvPr id="12" name="Picture Placeholder 2">
            <a:extLst>
              <a:ext uri="{FF2B5EF4-FFF2-40B4-BE49-F238E27FC236}">
                <a16:creationId xmlns:a16="http://schemas.microsoft.com/office/drawing/2014/main" xmlns="" id="{70909B1B-26C3-4B90-907B-3CEB4F348B8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077201" y="3858491"/>
            <a:ext cx="1888435" cy="156966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ID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xmlns="" id="{91BAF76C-F6D4-4C87-88CE-A283E364207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237243" y="3858491"/>
            <a:ext cx="1888435" cy="156966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ID" dirty="0"/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xmlns="" id="{1A6F509B-C1E3-4452-808F-B1C25B2985D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5273" y="772860"/>
            <a:ext cx="11363111" cy="58822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>
                <a:solidFill>
                  <a:schemeClr val="accent4"/>
                </a:solidFill>
                <a:latin typeface="+mn-lt"/>
              </a:defRPr>
            </a:lvl1pPr>
          </a:lstStyle>
          <a:p>
            <a:pPr lvl="0"/>
            <a:r>
              <a:rPr lang="en-ID" dirty="0"/>
              <a:t>Put Subtitle Here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xmlns="" id="{2C5FA8F6-CBE5-4964-A83C-6FFA4DF8A2C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15273" y="444626"/>
            <a:ext cx="11363111" cy="58822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>
                <a:latin typeface="+mj-lt"/>
              </a:defRPr>
            </a:lvl1pPr>
          </a:lstStyle>
          <a:p>
            <a:pPr lvl="0"/>
            <a:r>
              <a:rPr lang="en-ID" dirty="0"/>
              <a:t>Put Title Here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xmlns="" id="{F7A6E75C-3E46-4DCF-A268-4404F2E62C4C}"/>
              </a:ext>
            </a:extLst>
          </p:cNvPr>
          <p:cNvSpPr txBox="1">
            <a:spLocks/>
          </p:cNvSpPr>
          <p:nvPr userDrawn="1"/>
        </p:nvSpPr>
        <p:spPr>
          <a:xfrm>
            <a:off x="5145444" y="6061093"/>
            <a:ext cx="1901112" cy="3778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d-ID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000" b="0" i="0" kern="1200" spc="600" dirty="0">
                <a:solidFill>
                  <a:schemeClr val="tx1"/>
                </a:solidFill>
                <a:latin typeface="+mn-lt"/>
                <a:ea typeface="Open Sans" panose="020B0606030504020204" pitchFamily="34" charset="0"/>
                <a:cs typeface="Poppins" panose="02000000000000000000" pitchFamily="2" charset="0"/>
              </a:rPr>
              <a:t>СЛАЙД</a:t>
            </a:r>
            <a:r>
              <a:rPr lang="en-ID" b="0" i="0" spc="600" dirty="0">
                <a:solidFill>
                  <a:schemeClr val="tx1"/>
                </a:solidFill>
                <a:latin typeface="+mj-lt"/>
                <a:ea typeface="Open Sans" panose="020B0606030504020204" pitchFamily="34" charset="0"/>
                <a:cs typeface="Poppins" panose="02000000000000000000" pitchFamily="2" charset="0"/>
              </a:rPr>
              <a:t> </a:t>
            </a:r>
            <a:fld id="{696CAF5E-82FD-46C1-8113-274199A6E6F4}" type="slidenum">
              <a:rPr lang="id-ID" b="0" i="0" spc="600" smtClean="0">
                <a:solidFill>
                  <a:schemeClr val="tx1"/>
                </a:solidFill>
                <a:latin typeface="+mj-lt"/>
                <a:ea typeface="Open Sans" panose="020B0606030504020204" pitchFamily="34" charset="0"/>
                <a:cs typeface="Poppins" panose="02000000000000000000" pitchFamily="2" charset="0"/>
              </a:rPr>
              <a:pPr algn="ctr"/>
              <a:t>‹#›</a:t>
            </a:fld>
            <a:endParaRPr lang="id-ID" b="0" i="0" spc="600" dirty="0">
              <a:solidFill>
                <a:schemeClr val="tx1"/>
              </a:solidFill>
              <a:latin typeface="+mj-lt"/>
              <a:ea typeface="Open Sans" panose="020B0606030504020204" pitchFamily="34" charset="0"/>
              <a:cs typeface="Poppins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58599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2">
            <a:extLst>
              <a:ext uri="{FF2B5EF4-FFF2-40B4-BE49-F238E27FC236}">
                <a16:creationId xmlns:a16="http://schemas.microsoft.com/office/drawing/2014/main" xmlns="" id="{1411BCA7-FCC2-49F6-B3BC-7E91227132F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481779" y="1866952"/>
            <a:ext cx="1336394" cy="1334939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ID"/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xmlns="" id="{F7ECD762-C57C-4FAC-A738-B01D1135E93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373827" y="1866952"/>
            <a:ext cx="1336394" cy="1334939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ID"/>
          </a:p>
        </p:txBody>
      </p:sp>
      <p:sp>
        <p:nvSpPr>
          <p:cNvPr id="12" name="Picture Placeholder 2">
            <a:extLst>
              <a:ext uri="{FF2B5EF4-FFF2-40B4-BE49-F238E27FC236}">
                <a16:creationId xmlns:a16="http://schemas.microsoft.com/office/drawing/2014/main" xmlns="" id="{26FF32DB-A09F-4EFA-A16A-72DD10FB501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481779" y="3759299"/>
            <a:ext cx="1336394" cy="1334939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ID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xmlns="" id="{2575481F-82B8-4617-A189-8CEB2FA7D87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373827" y="3759299"/>
            <a:ext cx="1336394" cy="1334939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ID"/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xmlns="" id="{1A6F509B-C1E3-4452-808F-B1C25B2985D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5273" y="772860"/>
            <a:ext cx="11363111" cy="58822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>
                <a:solidFill>
                  <a:schemeClr val="accent4"/>
                </a:solidFill>
                <a:latin typeface="+mn-lt"/>
              </a:defRPr>
            </a:lvl1pPr>
          </a:lstStyle>
          <a:p>
            <a:pPr lvl="0"/>
            <a:r>
              <a:rPr lang="en-ID" dirty="0"/>
              <a:t>Put Subtitle Here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xmlns="" id="{2C5FA8F6-CBE5-4964-A83C-6FFA4DF8A2C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15273" y="444626"/>
            <a:ext cx="11363111" cy="58822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>
                <a:latin typeface="+mj-lt"/>
              </a:defRPr>
            </a:lvl1pPr>
          </a:lstStyle>
          <a:p>
            <a:pPr lvl="0"/>
            <a:r>
              <a:rPr lang="en-ID" dirty="0"/>
              <a:t>Put Title Here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xmlns="" id="{F7A6E75C-3E46-4DCF-A268-4404F2E62C4C}"/>
              </a:ext>
            </a:extLst>
          </p:cNvPr>
          <p:cNvSpPr txBox="1">
            <a:spLocks/>
          </p:cNvSpPr>
          <p:nvPr userDrawn="1"/>
        </p:nvSpPr>
        <p:spPr>
          <a:xfrm>
            <a:off x="5145444" y="6061093"/>
            <a:ext cx="1901112" cy="3778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d-ID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000" b="0" i="0" kern="1200" spc="600" dirty="0">
                <a:solidFill>
                  <a:schemeClr val="tx1"/>
                </a:solidFill>
                <a:latin typeface="+mn-lt"/>
                <a:ea typeface="Open Sans" panose="020B0606030504020204" pitchFamily="34" charset="0"/>
                <a:cs typeface="Poppins" panose="02000000000000000000" pitchFamily="2" charset="0"/>
              </a:rPr>
              <a:t>СЛАЙД</a:t>
            </a:r>
            <a:r>
              <a:rPr lang="en-ID" b="0" i="0" spc="600" dirty="0">
                <a:solidFill>
                  <a:schemeClr val="tx1"/>
                </a:solidFill>
                <a:latin typeface="+mj-lt"/>
                <a:ea typeface="Open Sans" panose="020B0606030504020204" pitchFamily="34" charset="0"/>
                <a:cs typeface="Poppins" panose="02000000000000000000" pitchFamily="2" charset="0"/>
              </a:rPr>
              <a:t> </a:t>
            </a:r>
            <a:fld id="{696CAF5E-82FD-46C1-8113-274199A6E6F4}" type="slidenum">
              <a:rPr lang="id-ID" b="0" i="0" spc="600" smtClean="0">
                <a:solidFill>
                  <a:schemeClr val="tx1"/>
                </a:solidFill>
                <a:latin typeface="+mj-lt"/>
                <a:ea typeface="Open Sans" panose="020B0606030504020204" pitchFamily="34" charset="0"/>
                <a:cs typeface="Poppins" panose="02000000000000000000" pitchFamily="2" charset="0"/>
              </a:rPr>
              <a:pPr algn="ctr"/>
              <a:t>‹#›</a:t>
            </a:fld>
            <a:endParaRPr lang="id-ID" b="0" i="0" spc="600" dirty="0">
              <a:solidFill>
                <a:schemeClr val="tx1"/>
              </a:solidFill>
              <a:latin typeface="+mj-lt"/>
              <a:ea typeface="Open Sans" panose="020B0606030504020204" pitchFamily="34" charset="0"/>
              <a:cs typeface="Poppins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482038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2">
            <a:extLst>
              <a:ext uri="{FF2B5EF4-FFF2-40B4-BE49-F238E27FC236}">
                <a16:creationId xmlns:a16="http://schemas.microsoft.com/office/drawing/2014/main" xmlns="" id="{45ED468A-5C1C-4CDE-945A-5A4B6E2C1B9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83869" y="1684810"/>
            <a:ext cx="2127828" cy="2127828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ID"/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xmlns="" id="{00366F2E-BA7C-4DE9-89F9-ACB130C2799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688924" y="1684810"/>
            <a:ext cx="2127828" cy="2127828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ID"/>
          </a:p>
        </p:txBody>
      </p:sp>
      <p:sp>
        <p:nvSpPr>
          <p:cNvPr id="12" name="Picture Placeholder 2">
            <a:extLst>
              <a:ext uri="{FF2B5EF4-FFF2-40B4-BE49-F238E27FC236}">
                <a16:creationId xmlns:a16="http://schemas.microsoft.com/office/drawing/2014/main" xmlns="" id="{F3C5220F-343E-40E6-A4AD-FEA64BB8DF0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389476" y="1684810"/>
            <a:ext cx="2127828" cy="2127828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ID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xmlns="" id="{D5A30AEC-0F5D-4110-83FC-DE3A276EA2A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084394" y="1684810"/>
            <a:ext cx="2127828" cy="2127828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ID"/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xmlns="" id="{1A6F509B-C1E3-4452-808F-B1C25B2985D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5273" y="772860"/>
            <a:ext cx="11363111" cy="58822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>
                <a:solidFill>
                  <a:schemeClr val="accent4"/>
                </a:solidFill>
                <a:latin typeface="+mn-lt"/>
              </a:defRPr>
            </a:lvl1pPr>
          </a:lstStyle>
          <a:p>
            <a:pPr lvl="0"/>
            <a:r>
              <a:rPr lang="en-ID" dirty="0"/>
              <a:t>Put Subtitle Here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xmlns="" id="{2C5FA8F6-CBE5-4964-A83C-6FFA4DF8A2C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15273" y="444626"/>
            <a:ext cx="11363111" cy="58822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>
                <a:latin typeface="+mj-lt"/>
              </a:defRPr>
            </a:lvl1pPr>
          </a:lstStyle>
          <a:p>
            <a:pPr lvl="0"/>
            <a:r>
              <a:rPr lang="en-ID" dirty="0"/>
              <a:t>Put Title Here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xmlns="" id="{F7A6E75C-3E46-4DCF-A268-4404F2E62C4C}"/>
              </a:ext>
            </a:extLst>
          </p:cNvPr>
          <p:cNvSpPr txBox="1">
            <a:spLocks/>
          </p:cNvSpPr>
          <p:nvPr userDrawn="1"/>
        </p:nvSpPr>
        <p:spPr>
          <a:xfrm>
            <a:off x="5145444" y="6061093"/>
            <a:ext cx="1901112" cy="3778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d-ID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000" b="0" i="0" kern="1200" spc="600" dirty="0">
                <a:solidFill>
                  <a:schemeClr val="tx1"/>
                </a:solidFill>
                <a:latin typeface="+mn-lt"/>
                <a:ea typeface="Open Sans" panose="020B0606030504020204" pitchFamily="34" charset="0"/>
                <a:cs typeface="Poppins" panose="02000000000000000000" pitchFamily="2" charset="0"/>
              </a:rPr>
              <a:t>СЛАЙД</a:t>
            </a:r>
            <a:r>
              <a:rPr lang="en-ID" b="0" i="0" spc="600" dirty="0">
                <a:solidFill>
                  <a:schemeClr val="tx1"/>
                </a:solidFill>
                <a:latin typeface="+mj-lt"/>
                <a:ea typeface="Open Sans" panose="020B0606030504020204" pitchFamily="34" charset="0"/>
                <a:cs typeface="Poppins" panose="02000000000000000000" pitchFamily="2" charset="0"/>
              </a:rPr>
              <a:t> </a:t>
            </a:r>
            <a:fld id="{696CAF5E-82FD-46C1-8113-274199A6E6F4}" type="slidenum">
              <a:rPr lang="id-ID" b="0" i="0" spc="600" smtClean="0">
                <a:solidFill>
                  <a:schemeClr val="tx1"/>
                </a:solidFill>
                <a:latin typeface="+mj-lt"/>
                <a:ea typeface="Open Sans" panose="020B0606030504020204" pitchFamily="34" charset="0"/>
                <a:cs typeface="Poppins" panose="02000000000000000000" pitchFamily="2" charset="0"/>
              </a:rPr>
              <a:pPr algn="ctr"/>
              <a:t>‹#›</a:t>
            </a:fld>
            <a:endParaRPr lang="id-ID" b="0" i="0" spc="600" dirty="0">
              <a:solidFill>
                <a:schemeClr val="tx1"/>
              </a:solidFill>
              <a:latin typeface="+mj-lt"/>
              <a:ea typeface="Open Sans" panose="020B0606030504020204" pitchFamily="34" charset="0"/>
              <a:cs typeface="Poppins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685153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2">
            <a:extLst>
              <a:ext uri="{FF2B5EF4-FFF2-40B4-BE49-F238E27FC236}">
                <a16:creationId xmlns:a16="http://schemas.microsoft.com/office/drawing/2014/main" xmlns="" id="{0EF77C6C-1CD4-4D88-8EAD-05F7FCDABCF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45955" y="1773776"/>
            <a:ext cx="1829516" cy="1829514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ID"/>
          </a:p>
        </p:txBody>
      </p:sp>
      <p:sp>
        <p:nvSpPr>
          <p:cNvPr id="12" name="Picture Placeholder 2">
            <a:extLst>
              <a:ext uri="{FF2B5EF4-FFF2-40B4-BE49-F238E27FC236}">
                <a16:creationId xmlns:a16="http://schemas.microsoft.com/office/drawing/2014/main" xmlns="" id="{3CA02097-0A85-4898-BC69-B6707FBAD3A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181240" y="1773776"/>
            <a:ext cx="1829516" cy="1829514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ID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xmlns="" id="{82B7247B-A2E1-416D-B2CF-A9A11BD4003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216525" y="1773776"/>
            <a:ext cx="1829516" cy="1829514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ID"/>
          </a:p>
        </p:txBody>
      </p:sp>
      <p:sp>
        <p:nvSpPr>
          <p:cNvPr id="16" name="Picture Placeholder 2">
            <a:extLst>
              <a:ext uri="{FF2B5EF4-FFF2-40B4-BE49-F238E27FC236}">
                <a16:creationId xmlns:a16="http://schemas.microsoft.com/office/drawing/2014/main" xmlns="" id="{A384708A-3AE4-4C63-96C8-463C0969C81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163601" y="3791420"/>
            <a:ext cx="1829516" cy="1829514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ID"/>
          </a:p>
        </p:txBody>
      </p:sp>
      <p:sp>
        <p:nvSpPr>
          <p:cNvPr id="17" name="Picture Placeholder 2">
            <a:extLst>
              <a:ext uri="{FF2B5EF4-FFF2-40B4-BE49-F238E27FC236}">
                <a16:creationId xmlns:a16="http://schemas.microsoft.com/office/drawing/2014/main" xmlns="" id="{2FA21231-240E-4F0B-9F6F-43A2341E3DFC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7198886" y="3791420"/>
            <a:ext cx="1829516" cy="1829514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ID"/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xmlns="" id="{1A6F509B-C1E3-4452-808F-B1C25B2985D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5273" y="772860"/>
            <a:ext cx="11363111" cy="58822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>
                <a:solidFill>
                  <a:schemeClr val="accent4"/>
                </a:solidFill>
                <a:latin typeface="+mn-lt"/>
              </a:defRPr>
            </a:lvl1pPr>
          </a:lstStyle>
          <a:p>
            <a:pPr lvl="0"/>
            <a:r>
              <a:rPr lang="en-ID" dirty="0"/>
              <a:t>Put Subtitle Here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xmlns="" id="{2C5FA8F6-CBE5-4964-A83C-6FFA4DF8A2C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15273" y="444626"/>
            <a:ext cx="11363111" cy="58822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>
                <a:latin typeface="+mj-lt"/>
              </a:defRPr>
            </a:lvl1pPr>
          </a:lstStyle>
          <a:p>
            <a:pPr lvl="0"/>
            <a:r>
              <a:rPr lang="en-ID" dirty="0"/>
              <a:t>Put Title Here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xmlns="" id="{F7A6E75C-3E46-4DCF-A268-4404F2E62C4C}"/>
              </a:ext>
            </a:extLst>
          </p:cNvPr>
          <p:cNvSpPr txBox="1">
            <a:spLocks/>
          </p:cNvSpPr>
          <p:nvPr userDrawn="1"/>
        </p:nvSpPr>
        <p:spPr>
          <a:xfrm>
            <a:off x="5145444" y="6061093"/>
            <a:ext cx="1901112" cy="3778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d-ID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000" b="0" i="0" kern="1200" spc="600" dirty="0">
                <a:solidFill>
                  <a:schemeClr val="tx1"/>
                </a:solidFill>
                <a:latin typeface="+mn-lt"/>
                <a:ea typeface="Open Sans" panose="020B0606030504020204" pitchFamily="34" charset="0"/>
                <a:cs typeface="Poppins" panose="02000000000000000000" pitchFamily="2" charset="0"/>
              </a:rPr>
              <a:t>СЛАЙД</a:t>
            </a:r>
            <a:r>
              <a:rPr lang="en-ID" b="0" i="0" spc="600" dirty="0">
                <a:solidFill>
                  <a:schemeClr val="tx1"/>
                </a:solidFill>
                <a:latin typeface="+mj-lt"/>
                <a:ea typeface="Open Sans" panose="020B0606030504020204" pitchFamily="34" charset="0"/>
                <a:cs typeface="Poppins" panose="02000000000000000000" pitchFamily="2" charset="0"/>
              </a:rPr>
              <a:t> </a:t>
            </a:r>
            <a:fld id="{696CAF5E-82FD-46C1-8113-274199A6E6F4}" type="slidenum">
              <a:rPr lang="id-ID" b="0" i="0" spc="600" smtClean="0">
                <a:solidFill>
                  <a:schemeClr val="tx1"/>
                </a:solidFill>
                <a:latin typeface="+mj-lt"/>
                <a:ea typeface="Open Sans" panose="020B0606030504020204" pitchFamily="34" charset="0"/>
                <a:cs typeface="Poppins" panose="02000000000000000000" pitchFamily="2" charset="0"/>
              </a:rPr>
              <a:pPr algn="ctr"/>
              <a:t>‹#›</a:t>
            </a:fld>
            <a:endParaRPr lang="id-ID" b="0" i="0" spc="600" dirty="0">
              <a:solidFill>
                <a:schemeClr val="tx1"/>
              </a:solidFill>
              <a:latin typeface="+mj-lt"/>
              <a:ea typeface="Open Sans" panose="020B0606030504020204" pitchFamily="34" charset="0"/>
              <a:cs typeface="Poppins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91778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xmlns="" id="{C9F9EA13-AC1E-47AA-B037-77E9EE70B9DE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2396964" y="1521403"/>
            <a:ext cx="1494112" cy="1494112"/>
          </a:xfrm>
          <a:custGeom>
            <a:avLst/>
            <a:gdLst>
              <a:gd name="connsiteX0" fmla="*/ 841248 w 1682496"/>
              <a:gd name="connsiteY0" fmla="*/ 0 h 1682496"/>
              <a:gd name="connsiteX1" fmla="*/ 1682496 w 1682496"/>
              <a:gd name="connsiteY1" fmla="*/ 841248 h 1682496"/>
              <a:gd name="connsiteX2" fmla="*/ 841248 w 1682496"/>
              <a:gd name="connsiteY2" fmla="*/ 1682496 h 1682496"/>
              <a:gd name="connsiteX3" fmla="*/ 0 w 1682496"/>
              <a:gd name="connsiteY3" fmla="*/ 841248 h 1682496"/>
              <a:gd name="connsiteX4" fmla="*/ 841248 w 1682496"/>
              <a:gd name="connsiteY4" fmla="*/ 0 h 1682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82496" h="1682496">
                <a:moveTo>
                  <a:pt x="841248" y="0"/>
                </a:moveTo>
                <a:cubicBezTo>
                  <a:pt x="1305856" y="0"/>
                  <a:pt x="1682496" y="376640"/>
                  <a:pt x="1682496" y="841248"/>
                </a:cubicBezTo>
                <a:cubicBezTo>
                  <a:pt x="1682496" y="1305856"/>
                  <a:pt x="1305856" y="1682496"/>
                  <a:pt x="841248" y="1682496"/>
                </a:cubicBezTo>
                <a:cubicBezTo>
                  <a:pt x="376640" y="1682496"/>
                  <a:pt x="0" y="1305856"/>
                  <a:pt x="0" y="841248"/>
                </a:cubicBezTo>
                <a:cubicBezTo>
                  <a:pt x="0" y="376640"/>
                  <a:pt x="376640" y="0"/>
                  <a:pt x="84124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000"/>
            </a:lvl1pPr>
          </a:lstStyle>
          <a:p>
            <a:endParaRPr lang="en-ID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xmlns="" id="{7D340B6A-9ADA-4A7E-88C8-601643D8D454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5348944" y="1521403"/>
            <a:ext cx="1494112" cy="1494112"/>
          </a:xfrm>
          <a:custGeom>
            <a:avLst/>
            <a:gdLst>
              <a:gd name="connsiteX0" fmla="*/ 841248 w 1682496"/>
              <a:gd name="connsiteY0" fmla="*/ 0 h 1682496"/>
              <a:gd name="connsiteX1" fmla="*/ 1682496 w 1682496"/>
              <a:gd name="connsiteY1" fmla="*/ 841248 h 1682496"/>
              <a:gd name="connsiteX2" fmla="*/ 841248 w 1682496"/>
              <a:gd name="connsiteY2" fmla="*/ 1682496 h 1682496"/>
              <a:gd name="connsiteX3" fmla="*/ 0 w 1682496"/>
              <a:gd name="connsiteY3" fmla="*/ 841248 h 1682496"/>
              <a:gd name="connsiteX4" fmla="*/ 841248 w 1682496"/>
              <a:gd name="connsiteY4" fmla="*/ 0 h 1682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82496" h="1682496">
                <a:moveTo>
                  <a:pt x="841248" y="0"/>
                </a:moveTo>
                <a:cubicBezTo>
                  <a:pt x="1305856" y="0"/>
                  <a:pt x="1682496" y="376640"/>
                  <a:pt x="1682496" y="841248"/>
                </a:cubicBezTo>
                <a:cubicBezTo>
                  <a:pt x="1682496" y="1305856"/>
                  <a:pt x="1305856" y="1682496"/>
                  <a:pt x="841248" y="1682496"/>
                </a:cubicBezTo>
                <a:cubicBezTo>
                  <a:pt x="376640" y="1682496"/>
                  <a:pt x="0" y="1305856"/>
                  <a:pt x="0" y="841248"/>
                </a:cubicBezTo>
                <a:cubicBezTo>
                  <a:pt x="0" y="376640"/>
                  <a:pt x="376640" y="0"/>
                  <a:pt x="84124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000"/>
            </a:lvl1pPr>
          </a:lstStyle>
          <a:p>
            <a:endParaRPr lang="en-ID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xmlns="" id="{4D246950-8752-460D-8928-EF32D2F871B8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8167006" y="1521403"/>
            <a:ext cx="1494112" cy="1494112"/>
          </a:xfrm>
          <a:custGeom>
            <a:avLst/>
            <a:gdLst>
              <a:gd name="connsiteX0" fmla="*/ 841248 w 1682496"/>
              <a:gd name="connsiteY0" fmla="*/ 0 h 1682496"/>
              <a:gd name="connsiteX1" fmla="*/ 1682496 w 1682496"/>
              <a:gd name="connsiteY1" fmla="*/ 841248 h 1682496"/>
              <a:gd name="connsiteX2" fmla="*/ 841248 w 1682496"/>
              <a:gd name="connsiteY2" fmla="*/ 1682496 h 1682496"/>
              <a:gd name="connsiteX3" fmla="*/ 0 w 1682496"/>
              <a:gd name="connsiteY3" fmla="*/ 841248 h 1682496"/>
              <a:gd name="connsiteX4" fmla="*/ 841248 w 1682496"/>
              <a:gd name="connsiteY4" fmla="*/ 0 h 1682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82496" h="1682496">
                <a:moveTo>
                  <a:pt x="841248" y="0"/>
                </a:moveTo>
                <a:cubicBezTo>
                  <a:pt x="1305856" y="0"/>
                  <a:pt x="1682496" y="376640"/>
                  <a:pt x="1682496" y="841248"/>
                </a:cubicBezTo>
                <a:cubicBezTo>
                  <a:pt x="1682496" y="1305856"/>
                  <a:pt x="1305856" y="1682496"/>
                  <a:pt x="841248" y="1682496"/>
                </a:cubicBezTo>
                <a:cubicBezTo>
                  <a:pt x="376640" y="1682496"/>
                  <a:pt x="0" y="1305856"/>
                  <a:pt x="0" y="841248"/>
                </a:cubicBezTo>
                <a:cubicBezTo>
                  <a:pt x="0" y="376640"/>
                  <a:pt x="376640" y="0"/>
                  <a:pt x="84124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000"/>
            </a:lvl1pPr>
          </a:lstStyle>
          <a:p>
            <a:endParaRPr lang="en-ID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xmlns="" id="{F528F1B5-C915-45BF-AE63-7E55E97629DF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2396964" y="3896190"/>
            <a:ext cx="1494112" cy="1494112"/>
          </a:xfrm>
          <a:custGeom>
            <a:avLst/>
            <a:gdLst>
              <a:gd name="connsiteX0" fmla="*/ 841248 w 1682496"/>
              <a:gd name="connsiteY0" fmla="*/ 0 h 1682496"/>
              <a:gd name="connsiteX1" fmla="*/ 1682496 w 1682496"/>
              <a:gd name="connsiteY1" fmla="*/ 841248 h 1682496"/>
              <a:gd name="connsiteX2" fmla="*/ 841248 w 1682496"/>
              <a:gd name="connsiteY2" fmla="*/ 1682496 h 1682496"/>
              <a:gd name="connsiteX3" fmla="*/ 0 w 1682496"/>
              <a:gd name="connsiteY3" fmla="*/ 841248 h 1682496"/>
              <a:gd name="connsiteX4" fmla="*/ 841248 w 1682496"/>
              <a:gd name="connsiteY4" fmla="*/ 0 h 1682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82496" h="1682496">
                <a:moveTo>
                  <a:pt x="841248" y="0"/>
                </a:moveTo>
                <a:cubicBezTo>
                  <a:pt x="1305856" y="0"/>
                  <a:pt x="1682496" y="376640"/>
                  <a:pt x="1682496" y="841248"/>
                </a:cubicBezTo>
                <a:cubicBezTo>
                  <a:pt x="1682496" y="1305856"/>
                  <a:pt x="1305856" y="1682496"/>
                  <a:pt x="841248" y="1682496"/>
                </a:cubicBezTo>
                <a:cubicBezTo>
                  <a:pt x="376640" y="1682496"/>
                  <a:pt x="0" y="1305856"/>
                  <a:pt x="0" y="841248"/>
                </a:cubicBezTo>
                <a:cubicBezTo>
                  <a:pt x="0" y="376640"/>
                  <a:pt x="376640" y="0"/>
                  <a:pt x="84124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000"/>
            </a:lvl1pPr>
          </a:lstStyle>
          <a:p>
            <a:endParaRPr lang="en-ID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xmlns="" id="{014E5562-8C43-48D7-813A-22E9EC7192D4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5348944" y="3896190"/>
            <a:ext cx="1494112" cy="1494112"/>
          </a:xfrm>
          <a:custGeom>
            <a:avLst/>
            <a:gdLst>
              <a:gd name="connsiteX0" fmla="*/ 841248 w 1682496"/>
              <a:gd name="connsiteY0" fmla="*/ 0 h 1682496"/>
              <a:gd name="connsiteX1" fmla="*/ 1682496 w 1682496"/>
              <a:gd name="connsiteY1" fmla="*/ 841248 h 1682496"/>
              <a:gd name="connsiteX2" fmla="*/ 841248 w 1682496"/>
              <a:gd name="connsiteY2" fmla="*/ 1682496 h 1682496"/>
              <a:gd name="connsiteX3" fmla="*/ 0 w 1682496"/>
              <a:gd name="connsiteY3" fmla="*/ 841248 h 1682496"/>
              <a:gd name="connsiteX4" fmla="*/ 841248 w 1682496"/>
              <a:gd name="connsiteY4" fmla="*/ 0 h 1682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82496" h="1682496">
                <a:moveTo>
                  <a:pt x="841248" y="0"/>
                </a:moveTo>
                <a:cubicBezTo>
                  <a:pt x="1305856" y="0"/>
                  <a:pt x="1682496" y="376640"/>
                  <a:pt x="1682496" y="841248"/>
                </a:cubicBezTo>
                <a:cubicBezTo>
                  <a:pt x="1682496" y="1305856"/>
                  <a:pt x="1305856" y="1682496"/>
                  <a:pt x="841248" y="1682496"/>
                </a:cubicBezTo>
                <a:cubicBezTo>
                  <a:pt x="376640" y="1682496"/>
                  <a:pt x="0" y="1305856"/>
                  <a:pt x="0" y="841248"/>
                </a:cubicBezTo>
                <a:cubicBezTo>
                  <a:pt x="0" y="376640"/>
                  <a:pt x="376640" y="0"/>
                  <a:pt x="84124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000"/>
            </a:lvl1pPr>
          </a:lstStyle>
          <a:p>
            <a:endParaRPr lang="en-ID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xmlns="" id="{5C0AD035-349F-4288-A902-9CF1AAA9173E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8167006" y="3896190"/>
            <a:ext cx="1494112" cy="1494112"/>
          </a:xfrm>
          <a:custGeom>
            <a:avLst/>
            <a:gdLst>
              <a:gd name="connsiteX0" fmla="*/ 841248 w 1682496"/>
              <a:gd name="connsiteY0" fmla="*/ 0 h 1682496"/>
              <a:gd name="connsiteX1" fmla="*/ 1682496 w 1682496"/>
              <a:gd name="connsiteY1" fmla="*/ 841248 h 1682496"/>
              <a:gd name="connsiteX2" fmla="*/ 841248 w 1682496"/>
              <a:gd name="connsiteY2" fmla="*/ 1682496 h 1682496"/>
              <a:gd name="connsiteX3" fmla="*/ 0 w 1682496"/>
              <a:gd name="connsiteY3" fmla="*/ 841248 h 1682496"/>
              <a:gd name="connsiteX4" fmla="*/ 841248 w 1682496"/>
              <a:gd name="connsiteY4" fmla="*/ 0 h 1682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82496" h="1682496">
                <a:moveTo>
                  <a:pt x="841248" y="0"/>
                </a:moveTo>
                <a:cubicBezTo>
                  <a:pt x="1305856" y="0"/>
                  <a:pt x="1682496" y="376640"/>
                  <a:pt x="1682496" y="841248"/>
                </a:cubicBezTo>
                <a:cubicBezTo>
                  <a:pt x="1682496" y="1305856"/>
                  <a:pt x="1305856" y="1682496"/>
                  <a:pt x="841248" y="1682496"/>
                </a:cubicBezTo>
                <a:cubicBezTo>
                  <a:pt x="376640" y="1682496"/>
                  <a:pt x="0" y="1305856"/>
                  <a:pt x="0" y="841248"/>
                </a:cubicBezTo>
                <a:cubicBezTo>
                  <a:pt x="0" y="376640"/>
                  <a:pt x="376640" y="0"/>
                  <a:pt x="84124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000"/>
            </a:lvl1pPr>
          </a:lstStyle>
          <a:p>
            <a:endParaRPr lang="en-ID"/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xmlns="" id="{1A6F509B-C1E3-4452-808F-B1C25B2985D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5273" y="772860"/>
            <a:ext cx="11363111" cy="58822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>
                <a:solidFill>
                  <a:schemeClr val="accent4"/>
                </a:solidFill>
                <a:latin typeface="+mn-lt"/>
              </a:defRPr>
            </a:lvl1pPr>
          </a:lstStyle>
          <a:p>
            <a:pPr lvl="0"/>
            <a:r>
              <a:rPr lang="en-ID" dirty="0"/>
              <a:t>Put Subtitle Here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xmlns="" id="{2C5FA8F6-CBE5-4964-A83C-6FFA4DF8A2C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15273" y="444626"/>
            <a:ext cx="11363111" cy="58822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>
                <a:latin typeface="+mj-lt"/>
              </a:defRPr>
            </a:lvl1pPr>
          </a:lstStyle>
          <a:p>
            <a:pPr lvl="0"/>
            <a:r>
              <a:rPr lang="en-ID" dirty="0"/>
              <a:t>Put Title Here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xmlns="" id="{F7A6E75C-3E46-4DCF-A268-4404F2E62C4C}"/>
              </a:ext>
            </a:extLst>
          </p:cNvPr>
          <p:cNvSpPr txBox="1">
            <a:spLocks/>
          </p:cNvSpPr>
          <p:nvPr userDrawn="1"/>
        </p:nvSpPr>
        <p:spPr>
          <a:xfrm>
            <a:off x="5145444" y="6061093"/>
            <a:ext cx="1901112" cy="3778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d-ID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000" b="0" i="0" kern="1200" spc="600" dirty="0">
                <a:solidFill>
                  <a:schemeClr val="tx1"/>
                </a:solidFill>
                <a:latin typeface="+mn-lt"/>
                <a:ea typeface="Open Sans" panose="020B0606030504020204" pitchFamily="34" charset="0"/>
                <a:cs typeface="Poppins" panose="02000000000000000000" pitchFamily="2" charset="0"/>
              </a:rPr>
              <a:t>СЛАЙД</a:t>
            </a:r>
            <a:r>
              <a:rPr lang="en-ID" b="0" i="0" spc="600" dirty="0">
                <a:solidFill>
                  <a:schemeClr val="tx1"/>
                </a:solidFill>
                <a:latin typeface="+mj-lt"/>
                <a:ea typeface="Open Sans" panose="020B0606030504020204" pitchFamily="34" charset="0"/>
                <a:cs typeface="Poppins" panose="02000000000000000000" pitchFamily="2" charset="0"/>
              </a:rPr>
              <a:t> </a:t>
            </a:r>
            <a:fld id="{696CAF5E-82FD-46C1-8113-274199A6E6F4}" type="slidenum">
              <a:rPr lang="id-ID" b="0" i="0" spc="600" smtClean="0">
                <a:solidFill>
                  <a:schemeClr val="tx1"/>
                </a:solidFill>
                <a:latin typeface="+mj-lt"/>
                <a:ea typeface="Open Sans" panose="020B0606030504020204" pitchFamily="34" charset="0"/>
                <a:cs typeface="Poppins" panose="02000000000000000000" pitchFamily="2" charset="0"/>
              </a:rPr>
              <a:pPr algn="ctr"/>
              <a:t>‹#›</a:t>
            </a:fld>
            <a:endParaRPr lang="id-ID" b="0" i="0" spc="600" dirty="0">
              <a:solidFill>
                <a:schemeClr val="tx1"/>
              </a:solidFill>
              <a:latin typeface="+mj-lt"/>
              <a:ea typeface="Open Sans" panose="020B0606030504020204" pitchFamily="34" charset="0"/>
              <a:cs typeface="Poppins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376883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xmlns="" id="{5B4EA213-A437-46B1-8D86-E063559BEF42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5210175" y="1812072"/>
            <a:ext cx="1771650" cy="1771650"/>
          </a:xfrm>
          <a:custGeom>
            <a:avLst/>
            <a:gdLst>
              <a:gd name="connsiteX0" fmla="*/ 841248 w 1682496"/>
              <a:gd name="connsiteY0" fmla="*/ 0 h 1682496"/>
              <a:gd name="connsiteX1" fmla="*/ 1682496 w 1682496"/>
              <a:gd name="connsiteY1" fmla="*/ 841248 h 1682496"/>
              <a:gd name="connsiteX2" fmla="*/ 841248 w 1682496"/>
              <a:gd name="connsiteY2" fmla="*/ 1682496 h 1682496"/>
              <a:gd name="connsiteX3" fmla="*/ 0 w 1682496"/>
              <a:gd name="connsiteY3" fmla="*/ 841248 h 1682496"/>
              <a:gd name="connsiteX4" fmla="*/ 841248 w 1682496"/>
              <a:gd name="connsiteY4" fmla="*/ 0 h 1682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82496" h="1682496">
                <a:moveTo>
                  <a:pt x="841248" y="0"/>
                </a:moveTo>
                <a:cubicBezTo>
                  <a:pt x="1305856" y="0"/>
                  <a:pt x="1682496" y="376640"/>
                  <a:pt x="1682496" y="841248"/>
                </a:cubicBezTo>
                <a:cubicBezTo>
                  <a:pt x="1682496" y="1305856"/>
                  <a:pt x="1305856" y="1682496"/>
                  <a:pt x="841248" y="1682496"/>
                </a:cubicBezTo>
                <a:cubicBezTo>
                  <a:pt x="376640" y="1682496"/>
                  <a:pt x="0" y="1305856"/>
                  <a:pt x="0" y="841248"/>
                </a:cubicBezTo>
                <a:cubicBezTo>
                  <a:pt x="0" y="376640"/>
                  <a:pt x="376640" y="0"/>
                  <a:pt x="84124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000"/>
            </a:lvl1pPr>
          </a:lstStyle>
          <a:p>
            <a:endParaRPr lang="en-ID"/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xmlns="" id="{1A6F509B-C1E3-4452-808F-B1C25B2985D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5273" y="772860"/>
            <a:ext cx="11363111" cy="58822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>
                <a:solidFill>
                  <a:schemeClr val="accent4"/>
                </a:solidFill>
                <a:latin typeface="+mn-lt"/>
              </a:defRPr>
            </a:lvl1pPr>
          </a:lstStyle>
          <a:p>
            <a:pPr lvl="0"/>
            <a:r>
              <a:rPr lang="en-ID" dirty="0"/>
              <a:t>Put Subtitle Here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xmlns="" id="{2C5FA8F6-CBE5-4964-A83C-6FFA4DF8A2C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15273" y="444626"/>
            <a:ext cx="11363111" cy="58822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>
                <a:latin typeface="+mj-lt"/>
              </a:defRPr>
            </a:lvl1pPr>
          </a:lstStyle>
          <a:p>
            <a:pPr lvl="0"/>
            <a:r>
              <a:rPr lang="en-ID" dirty="0"/>
              <a:t>Put Title Here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xmlns="" id="{F7A6E75C-3E46-4DCF-A268-4404F2E62C4C}"/>
              </a:ext>
            </a:extLst>
          </p:cNvPr>
          <p:cNvSpPr txBox="1">
            <a:spLocks/>
          </p:cNvSpPr>
          <p:nvPr userDrawn="1"/>
        </p:nvSpPr>
        <p:spPr>
          <a:xfrm>
            <a:off x="5145444" y="6061093"/>
            <a:ext cx="1901112" cy="3778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d-ID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000" b="0" i="0" kern="1200" spc="600" dirty="0">
                <a:solidFill>
                  <a:schemeClr val="tx1"/>
                </a:solidFill>
                <a:latin typeface="+mn-lt"/>
                <a:ea typeface="Open Sans" panose="020B0606030504020204" pitchFamily="34" charset="0"/>
                <a:cs typeface="Poppins" panose="02000000000000000000" pitchFamily="2" charset="0"/>
              </a:rPr>
              <a:t>СЛАЙД</a:t>
            </a:r>
            <a:r>
              <a:rPr lang="en-ID" b="0" i="0" spc="600" dirty="0">
                <a:solidFill>
                  <a:schemeClr val="tx1"/>
                </a:solidFill>
                <a:latin typeface="+mj-lt"/>
                <a:ea typeface="Open Sans" panose="020B0606030504020204" pitchFamily="34" charset="0"/>
                <a:cs typeface="Poppins" panose="02000000000000000000" pitchFamily="2" charset="0"/>
              </a:rPr>
              <a:t> </a:t>
            </a:r>
            <a:fld id="{696CAF5E-82FD-46C1-8113-274199A6E6F4}" type="slidenum">
              <a:rPr lang="id-ID" b="0" i="0" spc="600" smtClean="0">
                <a:solidFill>
                  <a:schemeClr val="tx1"/>
                </a:solidFill>
                <a:latin typeface="+mj-lt"/>
                <a:ea typeface="Open Sans" panose="020B0606030504020204" pitchFamily="34" charset="0"/>
                <a:cs typeface="Poppins" panose="02000000000000000000" pitchFamily="2" charset="0"/>
              </a:rPr>
              <a:pPr algn="ctr"/>
              <a:t>‹#›</a:t>
            </a:fld>
            <a:endParaRPr lang="id-ID" b="0" i="0" spc="600" dirty="0">
              <a:solidFill>
                <a:schemeClr val="tx1"/>
              </a:solidFill>
              <a:latin typeface="+mj-lt"/>
              <a:ea typeface="Open Sans" panose="020B0606030504020204" pitchFamily="34" charset="0"/>
              <a:cs typeface="Poppins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01644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19673B75-9FB9-4B09-AAAA-D7EAE5D7902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8911" y="1601942"/>
            <a:ext cx="1361005" cy="1361005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ID"/>
          </a:p>
        </p:txBody>
      </p:sp>
      <p:sp>
        <p:nvSpPr>
          <p:cNvPr id="17" name="Picture Placeholder 2">
            <a:extLst>
              <a:ext uri="{FF2B5EF4-FFF2-40B4-BE49-F238E27FC236}">
                <a16:creationId xmlns:a16="http://schemas.microsoft.com/office/drawing/2014/main" xmlns="" id="{2A49E9F6-A8F6-449D-B8CB-29E4789FD54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017366" y="1601942"/>
            <a:ext cx="1361005" cy="1361005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ID"/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xmlns="" id="{F8E2FBE2-0C33-4718-A895-DFB097DF410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221102" y="3210184"/>
            <a:ext cx="1361005" cy="1361005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ID"/>
          </a:p>
        </p:txBody>
      </p: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xmlns="" id="{136E8F6B-88CE-46CF-BA58-54C70D912D9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813630" y="3210184"/>
            <a:ext cx="1361005" cy="1361005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ID"/>
          </a:p>
        </p:txBody>
      </p:sp>
      <p:sp>
        <p:nvSpPr>
          <p:cNvPr id="20" name="Picture Placeholder 2">
            <a:extLst>
              <a:ext uri="{FF2B5EF4-FFF2-40B4-BE49-F238E27FC236}">
                <a16:creationId xmlns:a16="http://schemas.microsoft.com/office/drawing/2014/main" xmlns="" id="{13D1BE97-7441-45F0-B376-DF72F70F911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08910" y="3210184"/>
            <a:ext cx="2962800" cy="1361005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ID"/>
          </a:p>
        </p:txBody>
      </p:sp>
      <p:sp>
        <p:nvSpPr>
          <p:cNvPr id="21" name="Picture Placeholder 2">
            <a:extLst>
              <a:ext uri="{FF2B5EF4-FFF2-40B4-BE49-F238E27FC236}">
                <a16:creationId xmlns:a16="http://schemas.microsoft.com/office/drawing/2014/main" xmlns="" id="{F624ADF6-79CB-461F-90E0-E8C7E3C38D0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211798" y="1598754"/>
            <a:ext cx="2962800" cy="1361005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ID"/>
          </a:p>
        </p:txBody>
      </p:sp>
      <p:sp>
        <p:nvSpPr>
          <p:cNvPr id="22" name="Picture Placeholder 2">
            <a:extLst>
              <a:ext uri="{FF2B5EF4-FFF2-40B4-BE49-F238E27FC236}">
                <a16:creationId xmlns:a16="http://schemas.microsoft.com/office/drawing/2014/main" xmlns="" id="{B893DE71-6ED9-4319-968E-B507F993827E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619307" y="1598754"/>
            <a:ext cx="2962800" cy="1361005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ID"/>
          </a:p>
        </p:txBody>
      </p:sp>
      <p:sp>
        <p:nvSpPr>
          <p:cNvPr id="23" name="Picture Placeholder 2">
            <a:extLst>
              <a:ext uri="{FF2B5EF4-FFF2-40B4-BE49-F238E27FC236}">
                <a16:creationId xmlns:a16="http://schemas.microsoft.com/office/drawing/2014/main" xmlns="" id="{9D58DF93-5A80-4FA7-803F-286088356B07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7016308" y="3206998"/>
            <a:ext cx="2962800" cy="1361005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ID"/>
          </a:p>
        </p:txBody>
      </p:sp>
      <p:sp>
        <p:nvSpPr>
          <p:cNvPr id="24" name="Picture Placeholder 2">
            <a:extLst>
              <a:ext uri="{FF2B5EF4-FFF2-40B4-BE49-F238E27FC236}">
                <a16:creationId xmlns:a16="http://schemas.microsoft.com/office/drawing/2014/main" xmlns="" id="{6DCE2498-A336-4F3E-974F-0BEF1060EB40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5414480" y="1601942"/>
            <a:ext cx="1361005" cy="2969247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ID"/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xmlns="" id="{1A6F509B-C1E3-4452-808F-B1C25B2985D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5273" y="772860"/>
            <a:ext cx="11363111" cy="58822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>
                <a:solidFill>
                  <a:schemeClr val="accent4"/>
                </a:solidFill>
                <a:latin typeface="+mn-lt"/>
              </a:defRPr>
            </a:lvl1pPr>
          </a:lstStyle>
          <a:p>
            <a:pPr lvl="0"/>
            <a:r>
              <a:rPr lang="en-ID" dirty="0"/>
              <a:t>Put Subtitle Here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xmlns="" id="{2C5FA8F6-CBE5-4964-A83C-6FFA4DF8A2C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15273" y="444626"/>
            <a:ext cx="11363111" cy="58822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>
                <a:latin typeface="+mj-lt"/>
              </a:defRPr>
            </a:lvl1pPr>
          </a:lstStyle>
          <a:p>
            <a:pPr lvl="0"/>
            <a:r>
              <a:rPr lang="en-ID" dirty="0"/>
              <a:t>Put Title Here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xmlns="" id="{F7A6E75C-3E46-4DCF-A268-4404F2E62C4C}"/>
              </a:ext>
            </a:extLst>
          </p:cNvPr>
          <p:cNvSpPr txBox="1">
            <a:spLocks/>
          </p:cNvSpPr>
          <p:nvPr userDrawn="1"/>
        </p:nvSpPr>
        <p:spPr>
          <a:xfrm>
            <a:off x="5145444" y="6061093"/>
            <a:ext cx="1901112" cy="3778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d-ID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000" b="0" i="0" kern="1200" spc="600" dirty="0">
                <a:solidFill>
                  <a:schemeClr val="tx1"/>
                </a:solidFill>
                <a:latin typeface="+mn-lt"/>
                <a:ea typeface="Open Sans" panose="020B0606030504020204" pitchFamily="34" charset="0"/>
                <a:cs typeface="Poppins" panose="02000000000000000000" pitchFamily="2" charset="0"/>
              </a:rPr>
              <a:t>СЛАЙД</a:t>
            </a:r>
            <a:r>
              <a:rPr lang="en-ID" b="0" i="0" spc="600" dirty="0">
                <a:solidFill>
                  <a:schemeClr val="tx1"/>
                </a:solidFill>
                <a:latin typeface="+mj-lt"/>
                <a:ea typeface="Open Sans" panose="020B0606030504020204" pitchFamily="34" charset="0"/>
                <a:cs typeface="Poppins" panose="02000000000000000000" pitchFamily="2" charset="0"/>
              </a:rPr>
              <a:t> </a:t>
            </a:r>
            <a:fld id="{696CAF5E-82FD-46C1-8113-274199A6E6F4}" type="slidenum">
              <a:rPr lang="id-ID" b="0" i="0" spc="600" smtClean="0">
                <a:solidFill>
                  <a:schemeClr val="tx1"/>
                </a:solidFill>
                <a:latin typeface="+mj-lt"/>
                <a:ea typeface="Open Sans" panose="020B0606030504020204" pitchFamily="34" charset="0"/>
                <a:cs typeface="Poppins" panose="02000000000000000000" pitchFamily="2" charset="0"/>
              </a:rPr>
              <a:pPr algn="ctr"/>
              <a:t>‹#›</a:t>
            </a:fld>
            <a:endParaRPr lang="id-ID" b="0" i="0" spc="600" dirty="0">
              <a:solidFill>
                <a:schemeClr val="tx1"/>
              </a:solidFill>
              <a:latin typeface="+mj-lt"/>
              <a:ea typeface="Open Sans" panose="020B0606030504020204" pitchFamily="34" charset="0"/>
              <a:cs typeface="Poppins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763459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xmlns="" id="{C840CE84-1EF6-471C-9EF0-97714650591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8910" y="1598754"/>
            <a:ext cx="10973196" cy="2972435"/>
          </a:xfrm>
          <a:custGeom>
            <a:avLst/>
            <a:gdLst>
              <a:gd name="connsiteX0" fmla="*/ 9612191 w 10973196"/>
              <a:gd name="connsiteY0" fmla="*/ 1611430 h 2972435"/>
              <a:gd name="connsiteX1" fmla="*/ 10973196 w 10973196"/>
              <a:gd name="connsiteY1" fmla="*/ 1611430 h 2972435"/>
              <a:gd name="connsiteX2" fmla="*/ 10973196 w 10973196"/>
              <a:gd name="connsiteY2" fmla="*/ 2972435 h 2972435"/>
              <a:gd name="connsiteX3" fmla="*/ 9612191 w 10973196"/>
              <a:gd name="connsiteY3" fmla="*/ 2972435 h 2972435"/>
              <a:gd name="connsiteX4" fmla="*/ 3204720 w 10973196"/>
              <a:gd name="connsiteY4" fmla="*/ 1611430 h 2972435"/>
              <a:gd name="connsiteX5" fmla="*/ 4565724 w 10973196"/>
              <a:gd name="connsiteY5" fmla="*/ 1611430 h 2972435"/>
              <a:gd name="connsiteX6" fmla="*/ 4565724 w 10973196"/>
              <a:gd name="connsiteY6" fmla="*/ 2972435 h 2972435"/>
              <a:gd name="connsiteX7" fmla="*/ 3204720 w 10973196"/>
              <a:gd name="connsiteY7" fmla="*/ 2972435 h 2972435"/>
              <a:gd name="connsiteX8" fmla="*/ 0 w 10973196"/>
              <a:gd name="connsiteY8" fmla="*/ 1611430 h 2972435"/>
              <a:gd name="connsiteX9" fmla="*/ 2962800 w 10973196"/>
              <a:gd name="connsiteY9" fmla="*/ 1611430 h 2972435"/>
              <a:gd name="connsiteX10" fmla="*/ 2962800 w 10973196"/>
              <a:gd name="connsiteY10" fmla="*/ 2972435 h 2972435"/>
              <a:gd name="connsiteX11" fmla="*/ 0 w 10973196"/>
              <a:gd name="connsiteY11" fmla="*/ 2972435 h 2972435"/>
              <a:gd name="connsiteX12" fmla="*/ 6407397 w 10973196"/>
              <a:gd name="connsiteY12" fmla="*/ 1608244 h 2972435"/>
              <a:gd name="connsiteX13" fmla="*/ 9370197 w 10973196"/>
              <a:gd name="connsiteY13" fmla="*/ 1608244 h 2972435"/>
              <a:gd name="connsiteX14" fmla="*/ 9370197 w 10973196"/>
              <a:gd name="connsiteY14" fmla="*/ 2969249 h 2972435"/>
              <a:gd name="connsiteX15" fmla="*/ 6407397 w 10973196"/>
              <a:gd name="connsiteY15" fmla="*/ 2969249 h 2972435"/>
              <a:gd name="connsiteX16" fmla="*/ 6408455 w 10973196"/>
              <a:gd name="connsiteY16" fmla="*/ 3188 h 2972435"/>
              <a:gd name="connsiteX17" fmla="*/ 7769460 w 10973196"/>
              <a:gd name="connsiteY17" fmla="*/ 3188 h 2972435"/>
              <a:gd name="connsiteX18" fmla="*/ 7769460 w 10973196"/>
              <a:gd name="connsiteY18" fmla="*/ 1364193 h 2972435"/>
              <a:gd name="connsiteX19" fmla="*/ 6408455 w 10973196"/>
              <a:gd name="connsiteY19" fmla="*/ 1364193 h 2972435"/>
              <a:gd name="connsiteX20" fmla="*/ 4805569 w 10973196"/>
              <a:gd name="connsiteY20" fmla="*/ 3188 h 2972435"/>
              <a:gd name="connsiteX21" fmla="*/ 6166574 w 10973196"/>
              <a:gd name="connsiteY21" fmla="*/ 3188 h 2972435"/>
              <a:gd name="connsiteX22" fmla="*/ 6166574 w 10973196"/>
              <a:gd name="connsiteY22" fmla="*/ 2972435 h 2972435"/>
              <a:gd name="connsiteX23" fmla="*/ 4805569 w 10973196"/>
              <a:gd name="connsiteY23" fmla="*/ 2972435 h 2972435"/>
              <a:gd name="connsiteX24" fmla="*/ 1 w 10973196"/>
              <a:gd name="connsiteY24" fmla="*/ 3188 h 2972435"/>
              <a:gd name="connsiteX25" fmla="*/ 1361006 w 10973196"/>
              <a:gd name="connsiteY25" fmla="*/ 3188 h 2972435"/>
              <a:gd name="connsiteX26" fmla="*/ 1361006 w 10973196"/>
              <a:gd name="connsiteY26" fmla="*/ 1364193 h 2972435"/>
              <a:gd name="connsiteX27" fmla="*/ 1 w 10973196"/>
              <a:gd name="connsiteY27" fmla="*/ 1364193 h 2972435"/>
              <a:gd name="connsiteX28" fmla="*/ 8010396 w 10973196"/>
              <a:gd name="connsiteY28" fmla="*/ 0 h 2972435"/>
              <a:gd name="connsiteX29" fmla="*/ 10973196 w 10973196"/>
              <a:gd name="connsiteY29" fmla="*/ 0 h 2972435"/>
              <a:gd name="connsiteX30" fmla="*/ 10973196 w 10973196"/>
              <a:gd name="connsiteY30" fmla="*/ 1361005 h 2972435"/>
              <a:gd name="connsiteX31" fmla="*/ 8010396 w 10973196"/>
              <a:gd name="connsiteY31" fmla="*/ 1361005 h 2972435"/>
              <a:gd name="connsiteX32" fmla="*/ 1602887 w 10973196"/>
              <a:gd name="connsiteY32" fmla="*/ 0 h 2972435"/>
              <a:gd name="connsiteX33" fmla="*/ 4565687 w 10973196"/>
              <a:gd name="connsiteY33" fmla="*/ 0 h 2972435"/>
              <a:gd name="connsiteX34" fmla="*/ 4565687 w 10973196"/>
              <a:gd name="connsiteY34" fmla="*/ 1361005 h 2972435"/>
              <a:gd name="connsiteX35" fmla="*/ 1602887 w 10973196"/>
              <a:gd name="connsiteY35" fmla="*/ 1361005 h 2972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973196" h="2972435">
                <a:moveTo>
                  <a:pt x="9612191" y="1611430"/>
                </a:moveTo>
                <a:lnTo>
                  <a:pt x="10973196" y="1611430"/>
                </a:lnTo>
                <a:lnTo>
                  <a:pt x="10973196" y="2972435"/>
                </a:lnTo>
                <a:lnTo>
                  <a:pt x="9612191" y="2972435"/>
                </a:lnTo>
                <a:close/>
                <a:moveTo>
                  <a:pt x="3204720" y="1611430"/>
                </a:moveTo>
                <a:lnTo>
                  <a:pt x="4565724" y="1611430"/>
                </a:lnTo>
                <a:lnTo>
                  <a:pt x="4565724" y="2972435"/>
                </a:lnTo>
                <a:lnTo>
                  <a:pt x="3204720" y="2972435"/>
                </a:lnTo>
                <a:close/>
                <a:moveTo>
                  <a:pt x="0" y="1611430"/>
                </a:moveTo>
                <a:lnTo>
                  <a:pt x="2962800" y="1611430"/>
                </a:lnTo>
                <a:lnTo>
                  <a:pt x="2962800" y="2972435"/>
                </a:lnTo>
                <a:lnTo>
                  <a:pt x="0" y="2972435"/>
                </a:lnTo>
                <a:close/>
                <a:moveTo>
                  <a:pt x="6407397" y="1608244"/>
                </a:moveTo>
                <a:lnTo>
                  <a:pt x="9370197" y="1608244"/>
                </a:lnTo>
                <a:lnTo>
                  <a:pt x="9370197" y="2969249"/>
                </a:lnTo>
                <a:lnTo>
                  <a:pt x="6407397" y="2969249"/>
                </a:lnTo>
                <a:close/>
                <a:moveTo>
                  <a:pt x="6408455" y="3188"/>
                </a:moveTo>
                <a:lnTo>
                  <a:pt x="7769460" y="3188"/>
                </a:lnTo>
                <a:lnTo>
                  <a:pt x="7769460" y="1364193"/>
                </a:lnTo>
                <a:lnTo>
                  <a:pt x="6408455" y="1364193"/>
                </a:lnTo>
                <a:close/>
                <a:moveTo>
                  <a:pt x="4805569" y="3188"/>
                </a:moveTo>
                <a:lnTo>
                  <a:pt x="6166574" y="3188"/>
                </a:lnTo>
                <a:lnTo>
                  <a:pt x="6166574" y="2972435"/>
                </a:lnTo>
                <a:lnTo>
                  <a:pt x="4805569" y="2972435"/>
                </a:lnTo>
                <a:close/>
                <a:moveTo>
                  <a:pt x="1" y="3188"/>
                </a:moveTo>
                <a:lnTo>
                  <a:pt x="1361006" y="3188"/>
                </a:lnTo>
                <a:lnTo>
                  <a:pt x="1361006" y="1364193"/>
                </a:lnTo>
                <a:lnTo>
                  <a:pt x="1" y="1364193"/>
                </a:lnTo>
                <a:close/>
                <a:moveTo>
                  <a:pt x="8010396" y="0"/>
                </a:moveTo>
                <a:lnTo>
                  <a:pt x="10973196" y="0"/>
                </a:lnTo>
                <a:lnTo>
                  <a:pt x="10973196" y="1361005"/>
                </a:lnTo>
                <a:lnTo>
                  <a:pt x="8010396" y="1361005"/>
                </a:lnTo>
                <a:close/>
                <a:moveTo>
                  <a:pt x="1602887" y="0"/>
                </a:moveTo>
                <a:lnTo>
                  <a:pt x="4565687" y="0"/>
                </a:lnTo>
                <a:lnTo>
                  <a:pt x="4565687" y="1361005"/>
                </a:lnTo>
                <a:lnTo>
                  <a:pt x="1602887" y="136100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000"/>
            </a:lvl1pPr>
          </a:lstStyle>
          <a:p>
            <a:endParaRPr lang="en-ID"/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xmlns="" id="{1A6F509B-C1E3-4452-808F-B1C25B2985D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5273" y="772860"/>
            <a:ext cx="11363111" cy="58822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>
                <a:solidFill>
                  <a:schemeClr val="accent4"/>
                </a:solidFill>
                <a:latin typeface="+mn-lt"/>
              </a:defRPr>
            </a:lvl1pPr>
          </a:lstStyle>
          <a:p>
            <a:pPr lvl="0"/>
            <a:r>
              <a:rPr lang="en-ID" dirty="0"/>
              <a:t>Put Subtitle Here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xmlns="" id="{2C5FA8F6-CBE5-4964-A83C-6FFA4DF8A2C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15273" y="444626"/>
            <a:ext cx="11363111" cy="58822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>
                <a:latin typeface="+mj-lt"/>
              </a:defRPr>
            </a:lvl1pPr>
          </a:lstStyle>
          <a:p>
            <a:pPr lvl="0"/>
            <a:r>
              <a:rPr lang="en-ID" dirty="0"/>
              <a:t>Put Title Here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xmlns="" id="{F7A6E75C-3E46-4DCF-A268-4404F2E62C4C}"/>
              </a:ext>
            </a:extLst>
          </p:cNvPr>
          <p:cNvSpPr txBox="1">
            <a:spLocks/>
          </p:cNvSpPr>
          <p:nvPr userDrawn="1"/>
        </p:nvSpPr>
        <p:spPr>
          <a:xfrm>
            <a:off x="5145444" y="6061093"/>
            <a:ext cx="1901112" cy="3778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d-ID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000" b="0" i="0" kern="1200" spc="600" dirty="0">
                <a:solidFill>
                  <a:schemeClr val="tx1"/>
                </a:solidFill>
                <a:latin typeface="+mn-lt"/>
                <a:ea typeface="Open Sans" panose="020B0606030504020204" pitchFamily="34" charset="0"/>
                <a:cs typeface="Poppins" panose="02000000000000000000" pitchFamily="2" charset="0"/>
              </a:rPr>
              <a:t>СЛАЙД</a:t>
            </a:r>
            <a:r>
              <a:rPr lang="en-ID" b="0" i="0" spc="600" dirty="0">
                <a:solidFill>
                  <a:schemeClr val="tx1"/>
                </a:solidFill>
                <a:latin typeface="+mj-lt"/>
                <a:ea typeface="Open Sans" panose="020B0606030504020204" pitchFamily="34" charset="0"/>
                <a:cs typeface="Poppins" panose="02000000000000000000" pitchFamily="2" charset="0"/>
              </a:rPr>
              <a:t> </a:t>
            </a:r>
            <a:fld id="{696CAF5E-82FD-46C1-8113-274199A6E6F4}" type="slidenum">
              <a:rPr lang="id-ID" b="0" i="0" spc="600" smtClean="0">
                <a:solidFill>
                  <a:schemeClr val="tx1"/>
                </a:solidFill>
                <a:latin typeface="+mj-lt"/>
                <a:ea typeface="Open Sans" panose="020B0606030504020204" pitchFamily="34" charset="0"/>
                <a:cs typeface="Poppins" panose="02000000000000000000" pitchFamily="2" charset="0"/>
              </a:rPr>
              <a:pPr algn="ctr"/>
              <a:t>‹#›</a:t>
            </a:fld>
            <a:endParaRPr lang="id-ID" b="0" i="0" spc="600" dirty="0">
              <a:solidFill>
                <a:schemeClr val="tx1"/>
              </a:solidFill>
              <a:latin typeface="+mj-lt"/>
              <a:ea typeface="Open Sans" panose="020B0606030504020204" pitchFamily="34" charset="0"/>
              <a:cs typeface="Poppins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867732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6">
            <a:extLst>
              <a:ext uri="{FF2B5EF4-FFF2-40B4-BE49-F238E27FC236}">
                <a16:creationId xmlns:a16="http://schemas.microsoft.com/office/drawing/2014/main" xmlns="" id="{1A6F509B-C1E3-4452-808F-B1C25B2985D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5273" y="772860"/>
            <a:ext cx="11363111" cy="58822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>
                <a:solidFill>
                  <a:schemeClr val="accent4"/>
                </a:solidFill>
                <a:latin typeface="+mn-lt"/>
              </a:defRPr>
            </a:lvl1pPr>
          </a:lstStyle>
          <a:p>
            <a:pPr lvl="0"/>
            <a:r>
              <a:rPr lang="en-ID" dirty="0"/>
              <a:t>Put Subtitle Here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xmlns="" id="{2C5FA8F6-CBE5-4964-A83C-6FFA4DF8A2C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15273" y="444626"/>
            <a:ext cx="11363111" cy="58822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>
                <a:latin typeface="+mj-lt"/>
              </a:defRPr>
            </a:lvl1pPr>
          </a:lstStyle>
          <a:p>
            <a:pPr lvl="0"/>
            <a:r>
              <a:rPr lang="en-ID" dirty="0"/>
              <a:t>Put Title Here</a:t>
            </a:r>
          </a:p>
        </p:txBody>
      </p:sp>
    </p:spTree>
    <p:extLst>
      <p:ext uri="{BB962C8B-B14F-4D97-AF65-F5344CB8AC3E}">
        <p14:creationId xmlns:p14="http://schemas.microsoft.com/office/powerpoint/2010/main" xmlns="" val="15139823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xmlns="" id="{F7A6E75C-3E46-4DCF-A268-4404F2E62C4C}"/>
              </a:ext>
            </a:extLst>
          </p:cNvPr>
          <p:cNvSpPr txBox="1">
            <a:spLocks/>
          </p:cNvSpPr>
          <p:nvPr userDrawn="1"/>
        </p:nvSpPr>
        <p:spPr>
          <a:xfrm>
            <a:off x="5145444" y="6061093"/>
            <a:ext cx="1901112" cy="3778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d-ID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000" b="0" i="0" kern="1200" spc="600" dirty="0">
                <a:solidFill>
                  <a:schemeClr val="tx1"/>
                </a:solidFill>
                <a:latin typeface="+mn-lt"/>
                <a:ea typeface="Open Sans" panose="020B0606030504020204" pitchFamily="34" charset="0"/>
                <a:cs typeface="Poppins" panose="02000000000000000000" pitchFamily="2" charset="0"/>
              </a:rPr>
              <a:t>СЛАЙД</a:t>
            </a:r>
            <a:r>
              <a:rPr lang="en-ID" b="0" i="0" spc="600" dirty="0">
                <a:solidFill>
                  <a:schemeClr val="tx1"/>
                </a:solidFill>
                <a:latin typeface="+mj-lt"/>
                <a:ea typeface="Open Sans" panose="020B0606030504020204" pitchFamily="34" charset="0"/>
                <a:cs typeface="Poppins" panose="02000000000000000000" pitchFamily="2" charset="0"/>
              </a:rPr>
              <a:t> </a:t>
            </a:r>
            <a:fld id="{696CAF5E-82FD-46C1-8113-274199A6E6F4}" type="slidenum">
              <a:rPr lang="id-ID" b="0" i="0" spc="600" smtClean="0">
                <a:solidFill>
                  <a:schemeClr val="tx1"/>
                </a:solidFill>
                <a:latin typeface="+mj-lt"/>
                <a:ea typeface="Open Sans" panose="020B0606030504020204" pitchFamily="34" charset="0"/>
                <a:cs typeface="Poppins" panose="02000000000000000000" pitchFamily="2" charset="0"/>
              </a:rPr>
              <a:pPr algn="ctr"/>
              <a:t>‹#›</a:t>
            </a:fld>
            <a:endParaRPr lang="id-ID" b="0" i="0" spc="600" dirty="0">
              <a:solidFill>
                <a:schemeClr val="tx1"/>
              </a:solidFill>
              <a:latin typeface="+mj-lt"/>
              <a:ea typeface="Open Sans" panose="020B0606030504020204" pitchFamily="34" charset="0"/>
              <a:cs typeface="Poppins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191310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6">
            <a:extLst>
              <a:ext uri="{FF2B5EF4-FFF2-40B4-BE49-F238E27FC236}">
                <a16:creationId xmlns:a16="http://schemas.microsoft.com/office/drawing/2014/main" xmlns="" id="{1A6F509B-C1E3-4452-808F-B1C25B2985D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5273" y="772860"/>
            <a:ext cx="11363111" cy="58822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>
                <a:solidFill>
                  <a:schemeClr val="accent4"/>
                </a:solidFill>
                <a:latin typeface="+mn-lt"/>
              </a:defRPr>
            </a:lvl1pPr>
          </a:lstStyle>
          <a:p>
            <a:pPr lvl="0"/>
            <a:r>
              <a:rPr lang="en-ID" dirty="0"/>
              <a:t>Put Subtitle Here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xmlns="" id="{2C5FA8F6-CBE5-4964-A83C-6FFA4DF8A2C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15273" y="444626"/>
            <a:ext cx="11363111" cy="58822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>
                <a:latin typeface="+mj-lt"/>
              </a:defRPr>
            </a:lvl1pPr>
          </a:lstStyle>
          <a:p>
            <a:pPr lvl="0"/>
            <a:r>
              <a:rPr lang="en-ID" dirty="0"/>
              <a:t>Put Title Here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xmlns="" id="{F7A6E75C-3E46-4DCF-A268-4404F2E62C4C}"/>
              </a:ext>
            </a:extLst>
          </p:cNvPr>
          <p:cNvSpPr txBox="1">
            <a:spLocks/>
          </p:cNvSpPr>
          <p:nvPr userDrawn="1"/>
        </p:nvSpPr>
        <p:spPr>
          <a:xfrm>
            <a:off x="5145444" y="6061093"/>
            <a:ext cx="1901112" cy="3778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d-ID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000" b="0" i="0" kern="1200" spc="600" dirty="0">
                <a:solidFill>
                  <a:schemeClr val="tx1"/>
                </a:solidFill>
                <a:latin typeface="+mn-lt"/>
                <a:ea typeface="Open Sans" panose="020B0606030504020204" pitchFamily="34" charset="0"/>
                <a:cs typeface="Poppins" panose="02000000000000000000" pitchFamily="2" charset="0"/>
              </a:rPr>
              <a:t>СЛАЙД</a:t>
            </a:r>
            <a:r>
              <a:rPr lang="en-ID" b="0" i="0" spc="600" dirty="0">
                <a:solidFill>
                  <a:schemeClr val="tx1"/>
                </a:solidFill>
                <a:latin typeface="+mj-lt"/>
                <a:ea typeface="Open Sans" panose="020B0606030504020204" pitchFamily="34" charset="0"/>
                <a:cs typeface="Poppins" panose="02000000000000000000" pitchFamily="2" charset="0"/>
              </a:rPr>
              <a:t> </a:t>
            </a:r>
            <a:fld id="{696CAF5E-82FD-46C1-8113-274199A6E6F4}" type="slidenum">
              <a:rPr lang="id-ID" b="0" i="0" spc="600" smtClean="0">
                <a:solidFill>
                  <a:schemeClr val="tx1"/>
                </a:solidFill>
                <a:latin typeface="+mj-lt"/>
                <a:ea typeface="Open Sans" panose="020B0606030504020204" pitchFamily="34" charset="0"/>
                <a:cs typeface="Poppins" panose="02000000000000000000" pitchFamily="2" charset="0"/>
              </a:rPr>
              <a:pPr algn="ctr"/>
              <a:t>‹#›</a:t>
            </a:fld>
            <a:endParaRPr lang="id-ID" b="0" i="0" spc="600" dirty="0">
              <a:solidFill>
                <a:schemeClr val="tx1"/>
              </a:solidFill>
              <a:latin typeface="+mj-lt"/>
              <a:ea typeface="Open Sans" panose="020B0606030504020204" pitchFamily="34" charset="0"/>
              <a:cs typeface="Poppins" panose="02000000000000000000" pitchFamily="2" charset="0"/>
            </a:endParaRPr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xmlns="" id="{C8258630-745C-4DAF-B9D9-65090959DD2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2914360" y="2276987"/>
            <a:ext cx="1754557" cy="3061024"/>
          </a:xfrm>
          <a:prstGeom prst="rect">
            <a:avLst/>
          </a:prstGeom>
          <a:ln w="50800">
            <a:noFill/>
          </a:ln>
        </p:spPr>
        <p:txBody>
          <a:bodyPr>
            <a:normAutofit/>
          </a:bodyPr>
          <a:lstStyle>
            <a:lvl1pPr>
              <a:defRPr sz="1400" b="0" i="0"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endParaRPr lang="en-ID" dirty="0"/>
          </a:p>
        </p:txBody>
      </p:sp>
      <p:sp>
        <p:nvSpPr>
          <p:cNvPr id="7" name="Picture Placeholder 8">
            <a:extLst>
              <a:ext uri="{FF2B5EF4-FFF2-40B4-BE49-F238E27FC236}">
                <a16:creationId xmlns:a16="http://schemas.microsoft.com/office/drawing/2014/main" xmlns="" id="{9FC8C1E9-20AF-47FD-BDBF-5C5441F88334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5071745" y="2276987"/>
            <a:ext cx="1754557" cy="3061024"/>
          </a:xfrm>
          <a:prstGeom prst="rect">
            <a:avLst/>
          </a:prstGeom>
          <a:ln w="50800">
            <a:noFill/>
          </a:ln>
        </p:spPr>
        <p:txBody>
          <a:bodyPr>
            <a:normAutofit/>
          </a:bodyPr>
          <a:lstStyle>
            <a:lvl1pPr>
              <a:defRPr sz="1400" b="0" i="0"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endParaRPr lang="en-ID" dirty="0"/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xmlns="" id="{7F33FEDF-B8B0-4388-BA09-B0CB583664E0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9682718" y="2276987"/>
            <a:ext cx="1754557" cy="3061024"/>
          </a:xfrm>
          <a:prstGeom prst="rect">
            <a:avLst/>
          </a:prstGeom>
          <a:ln w="50800">
            <a:noFill/>
          </a:ln>
        </p:spPr>
        <p:txBody>
          <a:bodyPr>
            <a:normAutofit/>
          </a:bodyPr>
          <a:lstStyle>
            <a:lvl1pPr>
              <a:defRPr sz="1400" b="0" i="0"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endParaRPr lang="en-ID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xmlns="" id="{D7A2CB93-587B-4C1B-8BE9-AC2D185EAB45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7270752" y="2047670"/>
            <a:ext cx="1965266" cy="3459895"/>
          </a:xfrm>
          <a:prstGeom prst="rect">
            <a:avLst/>
          </a:prstGeom>
          <a:ln w="50800">
            <a:noFill/>
          </a:ln>
        </p:spPr>
        <p:txBody>
          <a:bodyPr>
            <a:normAutofit/>
          </a:bodyPr>
          <a:lstStyle>
            <a:lvl1pPr>
              <a:defRPr sz="1400" b="0" i="0"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endParaRPr lang="en-ID" dirty="0"/>
          </a:p>
        </p:txBody>
      </p:sp>
      <p:sp>
        <p:nvSpPr>
          <p:cNvPr id="10" name="Picture Placeholder 8">
            <a:extLst>
              <a:ext uri="{FF2B5EF4-FFF2-40B4-BE49-F238E27FC236}">
                <a16:creationId xmlns:a16="http://schemas.microsoft.com/office/drawing/2014/main" xmlns="" id="{FAC5AC2C-182C-4368-AC70-F5377407C33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54724" y="2276987"/>
            <a:ext cx="1754557" cy="3061024"/>
          </a:xfrm>
          <a:prstGeom prst="rect">
            <a:avLst/>
          </a:prstGeom>
          <a:ln w="50800">
            <a:noFill/>
          </a:ln>
        </p:spPr>
        <p:txBody>
          <a:bodyPr>
            <a:normAutofit/>
          </a:bodyPr>
          <a:lstStyle>
            <a:lvl1pPr>
              <a:defRPr sz="1400" b="0" i="0"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xmlns="" val="2458457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6">
            <a:extLst>
              <a:ext uri="{FF2B5EF4-FFF2-40B4-BE49-F238E27FC236}">
                <a16:creationId xmlns:a16="http://schemas.microsoft.com/office/drawing/2014/main" xmlns="" id="{1A6F509B-C1E3-4452-808F-B1C25B2985D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5273" y="772860"/>
            <a:ext cx="11363111" cy="58822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>
                <a:solidFill>
                  <a:schemeClr val="accent4"/>
                </a:solidFill>
                <a:latin typeface="+mn-lt"/>
              </a:defRPr>
            </a:lvl1pPr>
          </a:lstStyle>
          <a:p>
            <a:pPr lvl="0"/>
            <a:r>
              <a:rPr lang="en-ID" dirty="0"/>
              <a:t>Put Subtitle Here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xmlns="" id="{2C5FA8F6-CBE5-4964-A83C-6FFA4DF8A2C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15273" y="444626"/>
            <a:ext cx="11363111" cy="58822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>
                <a:latin typeface="+mj-lt"/>
              </a:defRPr>
            </a:lvl1pPr>
          </a:lstStyle>
          <a:p>
            <a:pPr lvl="0"/>
            <a:r>
              <a:rPr lang="en-ID" dirty="0"/>
              <a:t>Put Title Here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xmlns="" id="{F7A6E75C-3E46-4DCF-A268-4404F2E62C4C}"/>
              </a:ext>
            </a:extLst>
          </p:cNvPr>
          <p:cNvSpPr txBox="1">
            <a:spLocks/>
          </p:cNvSpPr>
          <p:nvPr userDrawn="1"/>
        </p:nvSpPr>
        <p:spPr>
          <a:xfrm>
            <a:off x="5145444" y="6061093"/>
            <a:ext cx="1901112" cy="3778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d-ID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000" b="0" i="0" kern="1200" spc="600" dirty="0">
                <a:solidFill>
                  <a:schemeClr val="tx1"/>
                </a:solidFill>
                <a:latin typeface="+mn-lt"/>
                <a:ea typeface="Open Sans" panose="020B0606030504020204" pitchFamily="34" charset="0"/>
                <a:cs typeface="Poppins" panose="02000000000000000000" pitchFamily="2" charset="0"/>
              </a:rPr>
              <a:t>СЛАЙД</a:t>
            </a:r>
            <a:r>
              <a:rPr lang="en-ID" b="0" i="0" spc="600" dirty="0">
                <a:solidFill>
                  <a:schemeClr val="tx1"/>
                </a:solidFill>
                <a:latin typeface="+mj-lt"/>
                <a:ea typeface="Open Sans" panose="020B0606030504020204" pitchFamily="34" charset="0"/>
                <a:cs typeface="Poppins" panose="02000000000000000000" pitchFamily="2" charset="0"/>
              </a:rPr>
              <a:t> </a:t>
            </a:r>
            <a:fld id="{696CAF5E-82FD-46C1-8113-274199A6E6F4}" type="slidenum">
              <a:rPr lang="id-ID" b="0" i="0" spc="600" smtClean="0">
                <a:solidFill>
                  <a:schemeClr val="tx1"/>
                </a:solidFill>
                <a:latin typeface="+mj-lt"/>
                <a:ea typeface="Open Sans" panose="020B0606030504020204" pitchFamily="34" charset="0"/>
                <a:cs typeface="Poppins" panose="02000000000000000000" pitchFamily="2" charset="0"/>
              </a:rPr>
              <a:pPr algn="ctr"/>
              <a:t>‹#›</a:t>
            </a:fld>
            <a:endParaRPr lang="id-ID" b="0" i="0" spc="600" dirty="0">
              <a:solidFill>
                <a:schemeClr val="tx1"/>
              </a:solidFill>
              <a:latin typeface="+mj-lt"/>
              <a:ea typeface="Open Sans" panose="020B0606030504020204" pitchFamily="34" charset="0"/>
              <a:cs typeface="Poppins" panose="02000000000000000000" pitchFamily="2" charset="0"/>
            </a:endParaRPr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xmlns="" id="{D59ABE9B-A895-49DA-BCA1-BC0E7715DBAC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196097" y="2653052"/>
            <a:ext cx="1636532" cy="2040397"/>
          </a:xfrm>
          <a:prstGeom prst="roundRect">
            <a:avLst/>
          </a:prstGeom>
        </p:spPr>
        <p:txBody>
          <a:bodyPr>
            <a:normAutofit/>
          </a:bodyPr>
          <a:lstStyle>
            <a:lvl1pPr>
              <a:defRPr sz="1400"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endParaRPr lang="en-ID" dirty="0"/>
          </a:p>
        </p:txBody>
      </p:sp>
      <p:sp>
        <p:nvSpPr>
          <p:cNvPr id="7" name="Picture Placeholder 8">
            <a:extLst>
              <a:ext uri="{FF2B5EF4-FFF2-40B4-BE49-F238E27FC236}">
                <a16:creationId xmlns:a16="http://schemas.microsoft.com/office/drawing/2014/main" xmlns="" id="{48FB9B92-64E1-47F6-A07B-DF7E96FB0F2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057449" y="2791084"/>
            <a:ext cx="1412675" cy="1765605"/>
          </a:xfrm>
          <a:prstGeom prst="roundRect">
            <a:avLst/>
          </a:prstGeom>
        </p:spPr>
        <p:txBody>
          <a:bodyPr>
            <a:normAutofit/>
          </a:bodyPr>
          <a:lstStyle>
            <a:lvl1pPr>
              <a:defRPr sz="1400"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endParaRPr lang="en-ID" dirty="0"/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xmlns="" id="{098FF16D-471F-4F24-BD08-E87F2E78E0AD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785848" y="2791084"/>
            <a:ext cx="1412675" cy="1765605"/>
          </a:xfrm>
          <a:prstGeom prst="roundRect">
            <a:avLst/>
          </a:prstGeom>
        </p:spPr>
        <p:txBody>
          <a:bodyPr>
            <a:normAutofit/>
          </a:bodyPr>
          <a:lstStyle>
            <a:lvl1pPr>
              <a:defRPr sz="1400"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endParaRPr lang="en-ID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xmlns="" id="{108C03F9-BBD0-4488-BC03-EFA6978AA067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7586871" y="2791084"/>
            <a:ext cx="1412675" cy="1765605"/>
          </a:xfrm>
          <a:prstGeom prst="roundRect">
            <a:avLst/>
          </a:prstGeom>
        </p:spPr>
        <p:txBody>
          <a:bodyPr>
            <a:normAutofit/>
          </a:bodyPr>
          <a:lstStyle>
            <a:lvl1pPr>
              <a:defRPr sz="1400"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endParaRPr lang="en-ID" dirty="0"/>
          </a:p>
        </p:txBody>
      </p:sp>
      <p:sp>
        <p:nvSpPr>
          <p:cNvPr id="10" name="Picture Placeholder 8">
            <a:extLst>
              <a:ext uri="{FF2B5EF4-FFF2-40B4-BE49-F238E27FC236}">
                <a16:creationId xmlns:a16="http://schemas.microsoft.com/office/drawing/2014/main" xmlns="" id="{136F003D-12B1-4E24-9082-C4C72CB88A18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9852994" y="2791084"/>
            <a:ext cx="1412675" cy="1765605"/>
          </a:xfrm>
          <a:prstGeom prst="roundRect">
            <a:avLst/>
          </a:prstGeom>
        </p:spPr>
        <p:txBody>
          <a:bodyPr>
            <a:normAutofit/>
          </a:bodyPr>
          <a:lstStyle>
            <a:lvl1pPr>
              <a:defRPr sz="1400"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xmlns="" val="21199137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9">
            <a:extLst>
              <a:ext uri="{FF2B5EF4-FFF2-40B4-BE49-F238E27FC236}">
                <a16:creationId xmlns:a16="http://schemas.microsoft.com/office/drawing/2014/main" xmlns="" id="{A92DA20C-C6C8-423D-979F-075301B7EEC9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1740117" y="2039150"/>
            <a:ext cx="3560878" cy="2223982"/>
          </a:xfrm>
          <a:custGeom>
            <a:avLst/>
            <a:gdLst>
              <a:gd name="connsiteX0" fmla="*/ 0 w 2254445"/>
              <a:gd name="connsiteY0" fmla="*/ 0 h 4002945"/>
              <a:gd name="connsiteX1" fmla="*/ 2254445 w 2254445"/>
              <a:gd name="connsiteY1" fmla="*/ 0 h 4002945"/>
              <a:gd name="connsiteX2" fmla="*/ 2254445 w 2254445"/>
              <a:gd name="connsiteY2" fmla="*/ 4002945 h 4002945"/>
              <a:gd name="connsiteX3" fmla="*/ 0 w 2254445"/>
              <a:gd name="connsiteY3" fmla="*/ 4002945 h 4002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4445" h="4002945">
                <a:moveTo>
                  <a:pt x="0" y="0"/>
                </a:moveTo>
                <a:lnTo>
                  <a:pt x="2254445" y="0"/>
                </a:lnTo>
                <a:lnTo>
                  <a:pt x="2254445" y="4002945"/>
                </a:lnTo>
                <a:lnTo>
                  <a:pt x="0" y="400294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i="0"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endParaRPr lang="en-ID" dirty="0"/>
          </a:p>
        </p:txBody>
      </p:sp>
      <p:sp>
        <p:nvSpPr>
          <p:cNvPr id="12" name="Picture Placeholder 19">
            <a:extLst>
              <a:ext uri="{FF2B5EF4-FFF2-40B4-BE49-F238E27FC236}">
                <a16:creationId xmlns:a16="http://schemas.microsoft.com/office/drawing/2014/main" xmlns="" id="{3D8E2213-7C3E-40E5-AB56-872442DEEB6D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6891005" y="2039150"/>
            <a:ext cx="3560878" cy="2223982"/>
          </a:xfrm>
          <a:custGeom>
            <a:avLst/>
            <a:gdLst>
              <a:gd name="connsiteX0" fmla="*/ 0 w 2254445"/>
              <a:gd name="connsiteY0" fmla="*/ 0 h 4002945"/>
              <a:gd name="connsiteX1" fmla="*/ 2254445 w 2254445"/>
              <a:gd name="connsiteY1" fmla="*/ 0 h 4002945"/>
              <a:gd name="connsiteX2" fmla="*/ 2254445 w 2254445"/>
              <a:gd name="connsiteY2" fmla="*/ 4002945 h 4002945"/>
              <a:gd name="connsiteX3" fmla="*/ 0 w 2254445"/>
              <a:gd name="connsiteY3" fmla="*/ 4002945 h 4002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4445" h="4002945">
                <a:moveTo>
                  <a:pt x="0" y="0"/>
                </a:moveTo>
                <a:lnTo>
                  <a:pt x="2254445" y="0"/>
                </a:lnTo>
                <a:lnTo>
                  <a:pt x="2254445" y="4002945"/>
                </a:lnTo>
                <a:lnTo>
                  <a:pt x="0" y="400294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i="0"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endParaRPr lang="en-ID" dirty="0"/>
          </a:p>
        </p:txBody>
      </p:sp>
      <p:sp>
        <p:nvSpPr>
          <p:cNvPr id="9" name="Picture Placeholder 19">
            <a:extLst>
              <a:ext uri="{FF2B5EF4-FFF2-40B4-BE49-F238E27FC236}">
                <a16:creationId xmlns:a16="http://schemas.microsoft.com/office/drawing/2014/main" xmlns="" id="{7A650009-7A1B-47EE-82D0-7680012E7621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854714" y="1740805"/>
            <a:ext cx="4465824" cy="2789174"/>
          </a:xfrm>
          <a:custGeom>
            <a:avLst/>
            <a:gdLst>
              <a:gd name="connsiteX0" fmla="*/ 0 w 2254445"/>
              <a:gd name="connsiteY0" fmla="*/ 0 h 4002945"/>
              <a:gd name="connsiteX1" fmla="*/ 2254445 w 2254445"/>
              <a:gd name="connsiteY1" fmla="*/ 0 h 4002945"/>
              <a:gd name="connsiteX2" fmla="*/ 2254445 w 2254445"/>
              <a:gd name="connsiteY2" fmla="*/ 4002945 h 4002945"/>
              <a:gd name="connsiteX3" fmla="*/ 0 w 2254445"/>
              <a:gd name="connsiteY3" fmla="*/ 4002945 h 4002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4445" h="4002945">
                <a:moveTo>
                  <a:pt x="0" y="0"/>
                </a:moveTo>
                <a:lnTo>
                  <a:pt x="2254445" y="0"/>
                </a:lnTo>
                <a:lnTo>
                  <a:pt x="2254445" y="4002945"/>
                </a:lnTo>
                <a:lnTo>
                  <a:pt x="0" y="400294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i="0"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endParaRPr lang="en-ID" dirty="0"/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xmlns="" id="{1A6F509B-C1E3-4452-808F-B1C25B2985D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5273" y="772860"/>
            <a:ext cx="11363111" cy="58822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>
                <a:solidFill>
                  <a:schemeClr val="accent4"/>
                </a:solidFill>
                <a:latin typeface="+mn-lt"/>
              </a:defRPr>
            </a:lvl1pPr>
          </a:lstStyle>
          <a:p>
            <a:pPr lvl="0"/>
            <a:r>
              <a:rPr lang="en-ID" dirty="0"/>
              <a:t>Put Subtitle Here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xmlns="" id="{2C5FA8F6-CBE5-4964-A83C-6FFA4DF8A2C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15273" y="444626"/>
            <a:ext cx="11363111" cy="58822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>
                <a:latin typeface="+mj-lt"/>
              </a:defRPr>
            </a:lvl1pPr>
          </a:lstStyle>
          <a:p>
            <a:pPr lvl="0"/>
            <a:r>
              <a:rPr lang="en-ID" dirty="0"/>
              <a:t>Put Title Here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xmlns="" id="{F7A6E75C-3E46-4DCF-A268-4404F2E62C4C}"/>
              </a:ext>
            </a:extLst>
          </p:cNvPr>
          <p:cNvSpPr txBox="1">
            <a:spLocks/>
          </p:cNvSpPr>
          <p:nvPr userDrawn="1"/>
        </p:nvSpPr>
        <p:spPr>
          <a:xfrm>
            <a:off x="5145444" y="6061093"/>
            <a:ext cx="1901112" cy="3778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d-ID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000" b="0" i="0" kern="1200" spc="600" dirty="0">
                <a:solidFill>
                  <a:schemeClr val="tx1"/>
                </a:solidFill>
                <a:latin typeface="+mn-lt"/>
                <a:ea typeface="Open Sans" panose="020B0606030504020204" pitchFamily="34" charset="0"/>
                <a:cs typeface="Poppins" panose="02000000000000000000" pitchFamily="2" charset="0"/>
              </a:rPr>
              <a:t>СЛАЙД</a:t>
            </a:r>
            <a:r>
              <a:rPr lang="en-ID" b="0" i="0" spc="600" dirty="0">
                <a:solidFill>
                  <a:schemeClr val="tx1"/>
                </a:solidFill>
                <a:latin typeface="+mj-lt"/>
                <a:ea typeface="Open Sans" panose="020B0606030504020204" pitchFamily="34" charset="0"/>
                <a:cs typeface="Poppins" panose="02000000000000000000" pitchFamily="2" charset="0"/>
              </a:rPr>
              <a:t> </a:t>
            </a:r>
            <a:fld id="{696CAF5E-82FD-46C1-8113-274199A6E6F4}" type="slidenum">
              <a:rPr lang="id-ID" b="0" i="0" spc="600" smtClean="0">
                <a:solidFill>
                  <a:schemeClr val="tx1"/>
                </a:solidFill>
                <a:latin typeface="+mj-lt"/>
                <a:ea typeface="Open Sans" panose="020B0606030504020204" pitchFamily="34" charset="0"/>
                <a:cs typeface="Poppins" panose="02000000000000000000" pitchFamily="2" charset="0"/>
              </a:rPr>
              <a:pPr algn="ctr"/>
              <a:t>‹#›</a:t>
            </a:fld>
            <a:endParaRPr lang="id-ID" b="0" i="0" spc="600" dirty="0">
              <a:solidFill>
                <a:schemeClr val="tx1"/>
              </a:solidFill>
              <a:latin typeface="+mj-lt"/>
              <a:ea typeface="Open Sans" panose="020B0606030504020204" pitchFamily="34" charset="0"/>
              <a:cs typeface="Poppins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549470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19">
            <a:extLst>
              <a:ext uri="{FF2B5EF4-FFF2-40B4-BE49-F238E27FC236}">
                <a16:creationId xmlns:a16="http://schemas.microsoft.com/office/drawing/2014/main" xmlns="" id="{D6A48890-5452-42D5-93B2-CB1D057E0E1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2204840" y="3748753"/>
            <a:ext cx="2254445" cy="4002945"/>
          </a:xfrm>
          <a:custGeom>
            <a:avLst/>
            <a:gdLst>
              <a:gd name="connsiteX0" fmla="*/ 0 w 2254445"/>
              <a:gd name="connsiteY0" fmla="*/ 0 h 4002945"/>
              <a:gd name="connsiteX1" fmla="*/ 2254445 w 2254445"/>
              <a:gd name="connsiteY1" fmla="*/ 0 h 4002945"/>
              <a:gd name="connsiteX2" fmla="*/ 2254445 w 2254445"/>
              <a:gd name="connsiteY2" fmla="*/ 4002945 h 4002945"/>
              <a:gd name="connsiteX3" fmla="*/ 0 w 2254445"/>
              <a:gd name="connsiteY3" fmla="*/ 4002945 h 4002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4445" h="4002945">
                <a:moveTo>
                  <a:pt x="0" y="0"/>
                </a:moveTo>
                <a:lnTo>
                  <a:pt x="2254445" y="0"/>
                </a:lnTo>
                <a:lnTo>
                  <a:pt x="2254445" y="4002945"/>
                </a:lnTo>
                <a:lnTo>
                  <a:pt x="0" y="400294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i="0"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endParaRPr lang="en-ID" dirty="0"/>
          </a:p>
        </p:txBody>
      </p:sp>
      <p:sp>
        <p:nvSpPr>
          <p:cNvPr id="10" name="Picture Placeholder 20">
            <a:extLst>
              <a:ext uri="{FF2B5EF4-FFF2-40B4-BE49-F238E27FC236}">
                <a16:creationId xmlns:a16="http://schemas.microsoft.com/office/drawing/2014/main" xmlns="" id="{D616F65C-FDED-44E6-B091-86687F43A5C7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7716196" y="3748753"/>
            <a:ext cx="2254445" cy="4002945"/>
          </a:xfrm>
          <a:custGeom>
            <a:avLst/>
            <a:gdLst>
              <a:gd name="connsiteX0" fmla="*/ 0 w 2254445"/>
              <a:gd name="connsiteY0" fmla="*/ 0 h 4002945"/>
              <a:gd name="connsiteX1" fmla="*/ 2254445 w 2254445"/>
              <a:gd name="connsiteY1" fmla="*/ 0 h 4002945"/>
              <a:gd name="connsiteX2" fmla="*/ 2254445 w 2254445"/>
              <a:gd name="connsiteY2" fmla="*/ 4002945 h 4002945"/>
              <a:gd name="connsiteX3" fmla="*/ 0 w 2254445"/>
              <a:gd name="connsiteY3" fmla="*/ 4002945 h 4002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4445" h="4002945">
                <a:moveTo>
                  <a:pt x="0" y="0"/>
                </a:moveTo>
                <a:lnTo>
                  <a:pt x="2254445" y="0"/>
                </a:lnTo>
                <a:lnTo>
                  <a:pt x="2254445" y="4002945"/>
                </a:lnTo>
                <a:lnTo>
                  <a:pt x="0" y="400294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i="0"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endParaRPr lang="en-ID" dirty="0"/>
          </a:p>
        </p:txBody>
      </p:sp>
      <p:sp>
        <p:nvSpPr>
          <p:cNvPr id="11" name="Picture Placeholder 18">
            <a:extLst>
              <a:ext uri="{FF2B5EF4-FFF2-40B4-BE49-F238E27FC236}">
                <a16:creationId xmlns:a16="http://schemas.microsoft.com/office/drawing/2014/main" xmlns="" id="{C266B2B8-848B-4C35-AD6D-C61FB2D6B0C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964372" y="2999358"/>
            <a:ext cx="2254445" cy="4002945"/>
          </a:xfrm>
          <a:custGeom>
            <a:avLst/>
            <a:gdLst>
              <a:gd name="connsiteX0" fmla="*/ 0 w 2254445"/>
              <a:gd name="connsiteY0" fmla="*/ 0 h 4002945"/>
              <a:gd name="connsiteX1" fmla="*/ 2254445 w 2254445"/>
              <a:gd name="connsiteY1" fmla="*/ 0 h 4002945"/>
              <a:gd name="connsiteX2" fmla="*/ 2254445 w 2254445"/>
              <a:gd name="connsiteY2" fmla="*/ 4002945 h 4002945"/>
              <a:gd name="connsiteX3" fmla="*/ 0 w 2254445"/>
              <a:gd name="connsiteY3" fmla="*/ 4002945 h 4002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4445" h="4002945">
                <a:moveTo>
                  <a:pt x="0" y="0"/>
                </a:moveTo>
                <a:lnTo>
                  <a:pt x="2254445" y="0"/>
                </a:lnTo>
                <a:lnTo>
                  <a:pt x="2254445" y="4002945"/>
                </a:lnTo>
                <a:lnTo>
                  <a:pt x="0" y="400294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i="0"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endParaRPr lang="en-ID" dirty="0"/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xmlns="" id="{1A6F509B-C1E3-4452-808F-B1C25B2985D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5273" y="772860"/>
            <a:ext cx="11363111" cy="58822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>
                <a:solidFill>
                  <a:schemeClr val="accent4"/>
                </a:solidFill>
                <a:latin typeface="+mn-lt"/>
              </a:defRPr>
            </a:lvl1pPr>
          </a:lstStyle>
          <a:p>
            <a:pPr lvl="0"/>
            <a:r>
              <a:rPr lang="en-ID" dirty="0"/>
              <a:t>Put Subtitle Here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xmlns="" id="{2C5FA8F6-CBE5-4964-A83C-6FFA4DF8A2C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15273" y="444626"/>
            <a:ext cx="11363111" cy="58822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>
                <a:latin typeface="+mj-lt"/>
              </a:defRPr>
            </a:lvl1pPr>
          </a:lstStyle>
          <a:p>
            <a:pPr lvl="0"/>
            <a:r>
              <a:rPr lang="en-ID" dirty="0"/>
              <a:t>Put Title Here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xmlns="" id="{F7A6E75C-3E46-4DCF-A268-4404F2E62C4C}"/>
              </a:ext>
            </a:extLst>
          </p:cNvPr>
          <p:cNvSpPr txBox="1">
            <a:spLocks/>
          </p:cNvSpPr>
          <p:nvPr userDrawn="1"/>
        </p:nvSpPr>
        <p:spPr>
          <a:xfrm>
            <a:off x="5145444" y="6061093"/>
            <a:ext cx="1901112" cy="3778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d-ID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000" b="0" i="0" kern="1200" spc="600" dirty="0">
                <a:solidFill>
                  <a:schemeClr val="tx1"/>
                </a:solidFill>
                <a:latin typeface="+mn-lt"/>
                <a:ea typeface="Open Sans" panose="020B0606030504020204" pitchFamily="34" charset="0"/>
                <a:cs typeface="Poppins" panose="02000000000000000000" pitchFamily="2" charset="0"/>
              </a:rPr>
              <a:t>СЛАЙД</a:t>
            </a:r>
            <a:r>
              <a:rPr lang="en-ID" b="0" i="0" spc="600" dirty="0">
                <a:solidFill>
                  <a:schemeClr val="tx1"/>
                </a:solidFill>
                <a:latin typeface="+mj-lt"/>
                <a:ea typeface="Open Sans" panose="020B0606030504020204" pitchFamily="34" charset="0"/>
                <a:cs typeface="Poppins" panose="02000000000000000000" pitchFamily="2" charset="0"/>
              </a:rPr>
              <a:t> </a:t>
            </a:r>
            <a:fld id="{696CAF5E-82FD-46C1-8113-274199A6E6F4}" type="slidenum">
              <a:rPr lang="id-ID" b="0" i="0" spc="600" smtClean="0">
                <a:solidFill>
                  <a:schemeClr val="tx1"/>
                </a:solidFill>
                <a:latin typeface="+mj-lt"/>
                <a:ea typeface="Open Sans" panose="020B0606030504020204" pitchFamily="34" charset="0"/>
                <a:cs typeface="Poppins" panose="02000000000000000000" pitchFamily="2" charset="0"/>
              </a:rPr>
              <a:pPr algn="ctr"/>
              <a:t>‹#›</a:t>
            </a:fld>
            <a:endParaRPr lang="id-ID" b="0" i="0" spc="600" dirty="0">
              <a:solidFill>
                <a:schemeClr val="tx1"/>
              </a:solidFill>
              <a:latin typeface="+mj-lt"/>
              <a:ea typeface="Open Sans" panose="020B0606030504020204" pitchFamily="34" charset="0"/>
              <a:cs typeface="Poppins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25555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6">
            <a:extLst>
              <a:ext uri="{FF2B5EF4-FFF2-40B4-BE49-F238E27FC236}">
                <a16:creationId xmlns:a16="http://schemas.microsoft.com/office/drawing/2014/main" xmlns="" id="{1A6F509B-C1E3-4452-808F-B1C25B2985D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5273" y="772860"/>
            <a:ext cx="11363111" cy="58822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>
                <a:solidFill>
                  <a:schemeClr val="accent4"/>
                </a:solidFill>
                <a:latin typeface="+mn-lt"/>
              </a:defRPr>
            </a:lvl1pPr>
          </a:lstStyle>
          <a:p>
            <a:pPr lvl="0"/>
            <a:r>
              <a:rPr lang="en-ID" dirty="0"/>
              <a:t>Put Subtitle Here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xmlns="" id="{2C5FA8F6-CBE5-4964-A83C-6FFA4DF8A2C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15273" y="444626"/>
            <a:ext cx="11363111" cy="58822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>
                <a:latin typeface="+mj-lt"/>
              </a:defRPr>
            </a:lvl1pPr>
          </a:lstStyle>
          <a:p>
            <a:pPr lvl="0"/>
            <a:r>
              <a:rPr lang="en-ID" dirty="0"/>
              <a:t>Put Title Here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xmlns="" id="{F7A6E75C-3E46-4DCF-A268-4404F2E62C4C}"/>
              </a:ext>
            </a:extLst>
          </p:cNvPr>
          <p:cNvSpPr txBox="1">
            <a:spLocks/>
          </p:cNvSpPr>
          <p:nvPr userDrawn="1"/>
        </p:nvSpPr>
        <p:spPr>
          <a:xfrm>
            <a:off x="5145444" y="6061093"/>
            <a:ext cx="1901112" cy="3778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d-ID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000" b="0" i="0" kern="1200" spc="600" dirty="0">
                <a:solidFill>
                  <a:schemeClr val="tx1"/>
                </a:solidFill>
                <a:latin typeface="+mn-lt"/>
                <a:ea typeface="Open Sans" panose="020B0606030504020204" pitchFamily="34" charset="0"/>
                <a:cs typeface="Poppins" panose="02000000000000000000" pitchFamily="2" charset="0"/>
              </a:rPr>
              <a:t>СЛАЙД</a:t>
            </a:r>
            <a:r>
              <a:rPr lang="en-ID" b="0" i="0" spc="600" dirty="0">
                <a:solidFill>
                  <a:schemeClr val="tx1"/>
                </a:solidFill>
                <a:latin typeface="+mj-lt"/>
                <a:ea typeface="Open Sans" panose="020B0606030504020204" pitchFamily="34" charset="0"/>
                <a:cs typeface="Poppins" panose="02000000000000000000" pitchFamily="2" charset="0"/>
              </a:rPr>
              <a:t> </a:t>
            </a:r>
            <a:fld id="{696CAF5E-82FD-46C1-8113-274199A6E6F4}" type="slidenum">
              <a:rPr lang="id-ID" b="0" i="0" spc="600" smtClean="0">
                <a:solidFill>
                  <a:schemeClr val="tx1"/>
                </a:solidFill>
                <a:latin typeface="+mj-lt"/>
                <a:ea typeface="Open Sans" panose="020B0606030504020204" pitchFamily="34" charset="0"/>
                <a:cs typeface="Poppins" panose="02000000000000000000" pitchFamily="2" charset="0"/>
              </a:rPr>
              <a:pPr algn="ctr"/>
              <a:t>‹#›</a:t>
            </a:fld>
            <a:endParaRPr lang="id-ID" b="0" i="0" spc="600" dirty="0">
              <a:solidFill>
                <a:schemeClr val="tx1"/>
              </a:solidFill>
              <a:latin typeface="+mj-lt"/>
              <a:ea typeface="Open Sans" panose="020B0606030504020204" pitchFamily="34" charset="0"/>
              <a:cs typeface="Poppins" panose="02000000000000000000" pitchFamily="2" charset="0"/>
            </a:endParaRP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xmlns="" id="{C7BF40DA-8D47-4066-A566-E57F1F87110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23778" y="1727216"/>
            <a:ext cx="5318222" cy="4522801"/>
          </a:xfrm>
          <a:custGeom>
            <a:avLst/>
            <a:gdLst>
              <a:gd name="connsiteX0" fmla="*/ 0 w 4445498"/>
              <a:gd name="connsiteY0" fmla="*/ 2694085 h 4458754"/>
              <a:gd name="connsiteX1" fmla="*/ 2348671 w 4445498"/>
              <a:gd name="connsiteY1" fmla="*/ 2694085 h 4458754"/>
              <a:gd name="connsiteX2" fmla="*/ 2348671 w 4445498"/>
              <a:gd name="connsiteY2" fmla="*/ 4458754 h 4458754"/>
              <a:gd name="connsiteX3" fmla="*/ 0 w 4445498"/>
              <a:gd name="connsiteY3" fmla="*/ 4458754 h 4458754"/>
              <a:gd name="connsiteX4" fmla="*/ 2683996 w 4445498"/>
              <a:gd name="connsiteY4" fmla="*/ 2106919 h 4458754"/>
              <a:gd name="connsiteX5" fmla="*/ 3858332 w 4445498"/>
              <a:gd name="connsiteY5" fmla="*/ 2106919 h 4458754"/>
              <a:gd name="connsiteX6" fmla="*/ 3858332 w 4445498"/>
              <a:gd name="connsiteY6" fmla="*/ 3281255 h 4458754"/>
              <a:gd name="connsiteX7" fmla="*/ 2683996 w 4445498"/>
              <a:gd name="connsiteY7" fmla="*/ 3281255 h 4458754"/>
              <a:gd name="connsiteX8" fmla="*/ 2683996 w 4445498"/>
              <a:gd name="connsiteY8" fmla="*/ 1 h 4458754"/>
              <a:gd name="connsiteX9" fmla="*/ 4445498 w 4445498"/>
              <a:gd name="connsiteY9" fmla="*/ 1 h 4458754"/>
              <a:gd name="connsiteX10" fmla="*/ 4445498 w 4445498"/>
              <a:gd name="connsiteY10" fmla="*/ 1761503 h 4458754"/>
              <a:gd name="connsiteX11" fmla="*/ 2683996 w 4445498"/>
              <a:gd name="connsiteY11" fmla="*/ 1761503 h 4458754"/>
              <a:gd name="connsiteX12" fmla="*/ 587171 w 4445498"/>
              <a:gd name="connsiteY12" fmla="*/ 0 h 4458754"/>
              <a:gd name="connsiteX13" fmla="*/ 2348673 w 4445498"/>
              <a:gd name="connsiteY13" fmla="*/ 0 h 4458754"/>
              <a:gd name="connsiteX14" fmla="*/ 2348673 w 4445498"/>
              <a:gd name="connsiteY14" fmla="*/ 2348669 h 4458754"/>
              <a:gd name="connsiteX15" fmla="*/ 587171 w 4445498"/>
              <a:gd name="connsiteY15" fmla="*/ 2348669 h 4458754"/>
              <a:gd name="connsiteX0" fmla="*/ 0 w 4445498"/>
              <a:gd name="connsiteY0" fmla="*/ 2694085 h 4458754"/>
              <a:gd name="connsiteX1" fmla="*/ 2348671 w 4445498"/>
              <a:gd name="connsiteY1" fmla="*/ 4458754 h 4458754"/>
              <a:gd name="connsiteX2" fmla="*/ 0 w 4445498"/>
              <a:gd name="connsiteY2" fmla="*/ 4458754 h 4458754"/>
              <a:gd name="connsiteX3" fmla="*/ 0 w 4445498"/>
              <a:gd name="connsiteY3" fmla="*/ 2694085 h 4458754"/>
              <a:gd name="connsiteX4" fmla="*/ 2683996 w 4445498"/>
              <a:gd name="connsiteY4" fmla="*/ 2106919 h 4458754"/>
              <a:gd name="connsiteX5" fmla="*/ 3858332 w 4445498"/>
              <a:gd name="connsiteY5" fmla="*/ 2106919 h 4458754"/>
              <a:gd name="connsiteX6" fmla="*/ 3858332 w 4445498"/>
              <a:gd name="connsiteY6" fmla="*/ 3281255 h 4458754"/>
              <a:gd name="connsiteX7" fmla="*/ 2683996 w 4445498"/>
              <a:gd name="connsiteY7" fmla="*/ 3281255 h 4458754"/>
              <a:gd name="connsiteX8" fmla="*/ 2683996 w 4445498"/>
              <a:gd name="connsiteY8" fmla="*/ 2106919 h 4458754"/>
              <a:gd name="connsiteX9" fmla="*/ 2683996 w 4445498"/>
              <a:gd name="connsiteY9" fmla="*/ 1 h 4458754"/>
              <a:gd name="connsiteX10" fmla="*/ 4445498 w 4445498"/>
              <a:gd name="connsiteY10" fmla="*/ 1 h 4458754"/>
              <a:gd name="connsiteX11" fmla="*/ 4445498 w 4445498"/>
              <a:gd name="connsiteY11" fmla="*/ 1761503 h 4458754"/>
              <a:gd name="connsiteX12" fmla="*/ 2683996 w 4445498"/>
              <a:gd name="connsiteY12" fmla="*/ 1761503 h 4458754"/>
              <a:gd name="connsiteX13" fmla="*/ 2683996 w 4445498"/>
              <a:gd name="connsiteY13" fmla="*/ 1 h 4458754"/>
              <a:gd name="connsiteX14" fmla="*/ 587171 w 4445498"/>
              <a:gd name="connsiteY14" fmla="*/ 0 h 4458754"/>
              <a:gd name="connsiteX15" fmla="*/ 2348673 w 4445498"/>
              <a:gd name="connsiteY15" fmla="*/ 0 h 4458754"/>
              <a:gd name="connsiteX16" fmla="*/ 2348673 w 4445498"/>
              <a:gd name="connsiteY16" fmla="*/ 2348669 h 4458754"/>
              <a:gd name="connsiteX17" fmla="*/ 587171 w 4445498"/>
              <a:gd name="connsiteY17" fmla="*/ 2348669 h 4458754"/>
              <a:gd name="connsiteX18" fmla="*/ 587171 w 4445498"/>
              <a:gd name="connsiteY18" fmla="*/ 0 h 4458754"/>
              <a:gd name="connsiteX0" fmla="*/ 0 w 4445498"/>
              <a:gd name="connsiteY0" fmla="*/ 2694085 h 4458754"/>
              <a:gd name="connsiteX1" fmla="*/ 0 w 4445498"/>
              <a:gd name="connsiteY1" fmla="*/ 4458754 h 4458754"/>
              <a:gd name="connsiteX2" fmla="*/ 0 w 4445498"/>
              <a:gd name="connsiteY2" fmla="*/ 2694085 h 4458754"/>
              <a:gd name="connsiteX3" fmla="*/ 2683996 w 4445498"/>
              <a:gd name="connsiteY3" fmla="*/ 2106919 h 4458754"/>
              <a:gd name="connsiteX4" fmla="*/ 3858332 w 4445498"/>
              <a:gd name="connsiteY4" fmla="*/ 2106919 h 4458754"/>
              <a:gd name="connsiteX5" fmla="*/ 3858332 w 4445498"/>
              <a:gd name="connsiteY5" fmla="*/ 3281255 h 4458754"/>
              <a:gd name="connsiteX6" fmla="*/ 2683996 w 4445498"/>
              <a:gd name="connsiteY6" fmla="*/ 3281255 h 4458754"/>
              <a:gd name="connsiteX7" fmla="*/ 2683996 w 4445498"/>
              <a:gd name="connsiteY7" fmla="*/ 2106919 h 4458754"/>
              <a:gd name="connsiteX8" fmla="*/ 2683996 w 4445498"/>
              <a:gd name="connsiteY8" fmla="*/ 1 h 4458754"/>
              <a:gd name="connsiteX9" fmla="*/ 4445498 w 4445498"/>
              <a:gd name="connsiteY9" fmla="*/ 1 h 4458754"/>
              <a:gd name="connsiteX10" fmla="*/ 4445498 w 4445498"/>
              <a:gd name="connsiteY10" fmla="*/ 1761503 h 4458754"/>
              <a:gd name="connsiteX11" fmla="*/ 2683996 w 4445498"/>
              <a:gd name="connsiteY11" fmla="*/ 1761503 h 4458754"/>
              <a:gd name="connsiteX12" fmla="*/ 2683996 w 4445498"/>
              <a:gd name="connsiteY12" fmla="*/ 1 h 4458754"/>
              <a:gd name="connsiteX13" fmla="*/ 587171 w 4445498"/>
              <a:gd name="connsiteY13" fmla="*/ 0 h 4458754"/>
              <a:gd name="connsiteX14" fmla="*/ 2348673 w 4445498"/>
              <a:gd name="connsiteY14" fmla="*/ 0 h 4458754"/>
              <a:gd name="connsiteX15" fmla="*/ 2348673 w 4445498"/>
              <a:gd name="connsiteY15" fmla="*/ 2348669 h 4458754"/>
              <a:gd name="connsiteX16" fmla="*/ 587171 w 4445498"/>
              <a:gd name="connsiteY16" fmla="*/ 2348669 h 4458754"/>
              <a:gd name="connsiteX17" fmla="*/ 587171 w 4445498"/>
              <a:gd name="connsiteY17" fmla="*/ 0 h 4458754"/>
              <a:gd name="connsiteX0" fmla="*/ 2096825 w 3858327"/>
              <a:gd name="connsiteY0" fmla="*/ 2106919 h 3281255"/>
              <a:gd name="connsiteX1" fmla="*/ 3271161 w 3858327"/>
              <a:gd name="connsiteY1" fmla="*/ 2106919 h 3281255"/>
              <a:gd name="connsiteX2" fmla="*/ 3271161 w 3858327"/>
              <a:gd name="connsiteY2" fmla="*/ 3281255 h 3281255"/>
              <a:gd name="connsiteX3" fmla="*/ 2096825 w 3858327"/>
              <a:gd name="connsiteY3" fmla="*/ 3281255 h 3281255"/>
              <a:gd name="connsiteX4" fmla="*/ 2096825 w 3858327"/>
              <a:gd name="connsiteY4" fmla="*/ 2106919 h 3281255"/>
              <a:gd name="connsiteX5" fmla="*/ 2096825 w 3858327"/>
              <a:gd name="connsiteY5" fmla="*/ 1 h 3281255"/>
              <a:gd name="connsiteX6" fmla="*/ 3858327 w 3858327"/>
              <a:gd name="connsiteY6" fmla="*/ 1 h 3281255"/>
              <a:gd name="connsiteX7" fmla="*/ 3858327 w 3858327"/>
              <a:gd name="connsiteY7" fmla="*/ 1761503 h 3281255"/>
              <a:gd name="connsiteX8" fmla="*/ 2096825 w 3858327"/>
              <a:gd name="connsiteY8" fmla="*/ 1761503 h 3281255"/>
              <a:gd name="connsiteX9" fmla="*/ 2096825 w 3858327"/>
              <a:gd name="connsiteY9" fmla="*/ 1 h 3281255"/>
              <a:gd name="connsiteX10" fmla="*/ 0 w 3858327"/>
              <a:gd name="connsiteY10" fmla="*/ 0 h 3281255"/>
              <a:gd name="connsiteX11" fmla="*/ 1761502 w 3858327"/>
              <a:gd name="connsiteY11" fmla="*/ 0 h 3281255"/>
              <a:gd name="connsiteX12" fmla="*/ 1761502 w 3858327"/>
              <a:gd name="connsiteY12" fmla="*/ 2348669 h 3281255"/>
              <a:gd name="connsiteX13" fmla="*/ 0 w 3858327"/>
              <a:gd name="connsiteY13" fmla="*/ 2348669 h 3281255"/>
              <a:gd name="connsiteX14" fmla="*/ 0 w 3858327"/>
              <a:gd name="connsiteY14" fmla="*/ 0 h 3281255"/>
              <a:gd name="connsiteX0" fmla="*/ 2096825 w 3858327"/>
              <a:gd name="connsiteY0" fmla="*/ 2106919 h 3281255"/>
              <a:gd name="connsiteX1" fmla="*/ 3271161 w 3858327"/>
              <a:gd name="connsiteY1" fmla="*/ 2106919 h 3281255"/>
              <a:gd name="connsiteX2" fmla="*/ 3271161 w 3858327"/>
              <a:gd name="connsiteY2" fmla="*/ 3281255 h 3281255"/>
              <a:gd name="connsiteX3" fmla="*/ 2096825 w 3858327"/>
              <a:gd name="connsiteY3" fmla="*/ 3281255 h 3281255"/>
              <a:gd name="connsiteX4" fmla="*/ 2096825 w 3858327"/>
              <a:gd name="connsiteY4" fmla="*/ 2106919 h 3281255"/>
              <a:gd name="connsiteX5" fmla="*/ 2096825 w 3858327"/>
              <a:gd name="connsiteY5" fmla="*/ 1 h 3281255"/>
              <a:gd name="connsiteX6" fmla="*/ 3858327 w 3858327"/>
              <a:gd name="connsiteY6" fmla="*/ 1 h 3281255"/>
              <a:gd name="connsiteX7" fmla="*/ 3858327 w 3858327"/>
              <a:gd name="connsiteY7" fmla="*/ 1761503 h 3281255"/>
              <a:gd name="connsiteX8" fmla="*/ 2096825 w 3858327"/>
              <a:gd name="connsiteY8" fmla="*/ 1761503 h 3281255"/>
              <a:gd name="connsiteX9" fmla="*/ 2096825 w 3858327"/>
              <a:gd name="connsiteY9" fmla="*/ 1 h 3281255"/>
              <a:gd name="connsiteX10" fmla="*/ 0 w 3858327"/>
              <a:gd name="connsiteY10" fmla="*/ 0 h 3281255"/>
              <a:gd name="connsiteX11" fmla="*/ 1761502 w 3858327"/>
              <a:gd name="connsiteY11" fmla="*/ 0 h 3281255"/>
              <a:gd name="connsiteX12" fmla="*/ 1748802 w 3858327"/>
              <a:gd name="connsiteY12" fmla="*/ 3250369 h 3281255"/>
              <a:gd name="connsiteX13" fmla="*/ 0 w 3858327"/>
              <a:gd name="connsiteY13" fmla="*/ 2348669 h 3281255"/>
              <a:gd name="connsiteX14" fmla="*/ 0 w 3858327"/>
              <a:gd name="connsiteY14" fmla="*/ 0 h 3281255"/>
              <a:gd name="connsiteX0" fmla="*/ 2096825 w 3858327"/>
              <a:gd name="connsiteY0" fmla="*/ 2106919 h 3281255"/>
              <a:gd name="connsiteX1" fmla="*/ 3271161 w 3858327"/>
              <a:gd name="connsiteY1" fmla="*/ 2106919 h 3281255"/>
              <a:gd name="connsiteX2" fmla="*/ 3271161 w 3858327"/>
              <a:gd name="connsiteY2" fmla="*/ 3281255 h 3281255"/>
              <a:gd name="connsiteX3" fmla="*/ 2096825 w 3858327"/>
              <a:gd name="connsiteY3" fmla="*/ 3281255 h 3281255"/>
              <a:gd name="connsiteX4" fmla="*/ 2096825 w 3858327"/>
              <a:gd name="connsiteY4" fmla="*/ 2106919 h 3281255"/>
              <a:gd name="connsiteX5" fmla="*/ 2096825 w 3858327"/>
              <a:gd name="connsiteY5" fmla="*/ 1 h 3281255"/>
              <a:gd name="connsiteX6" fmla="*/ 3858327 w 3858327"/>
              <a:gd name="connsiteY6" fmla="*/ 1 h 3281255"/>
              <a:gd name="connsiteX7" fmla="*/ 3858327 w 3858327"/>
              <a:gd name="connsiteY7" fmla="*/ 1761503 h 3281255"/>
              <a:gd name="connsiteX8" fmla="*/ 2096825 w 3858327"/>
              <a:gd name="connsiteY8" fmla="*/ 1761503 h 3281255"/>
              <a:gd name="connsiteX9" fmla="*/ 2096825 w 3858327"/>
              <a:gd name="connsiteY9" fmla="*/ 1 h 3281255"/>
              <a:gd name="connsiteX10" fmla="*/ 0 w 3858327"/>
              <a:gd name="connsiteY10" fmla="*/ 0 h 3281255"/>
              <a:gd name="connsiteX11" fmla="*/ 1761502 w 3858327"/>
              <a:gd name="connsiteY11" fmla="*/ 0 h 3281255"/>
              <a:gd name="connsiteX12" fmla="*/ 1748802 w 3858327"/>
              <a:gd name="connsiteY12" fmla="*/ 3250369 h 3281255"/>
              <a:gd name="connsiteX13" fmla="*/ 0 w 3858327"/>
              <a:gd name="connsiteY13" fmla="*/ 2348669 h 3281255"/>
              <a:gd name="connsiteX14" fmla="*/ 0 w 3858327"/>
              <a:gd name="connsiteY14" fmla="*/ 0 h 3281255"/>
              <a:gd name="connsiteX0" fmla="*/ 2122225 w 3883727"/>
              <a:gd name="connsiteY0" fmla="*/ 2106919 h 3281255"/>
              <a:gd name="connsiteX1" fmla="*/ 3296561 w 3883727"/>
              <a:gd name="connsiteY1" fmla="*/ 2106919 h 3281255"/>
              <a:gd name="connsiteX2" fmla="*/ 3296561 w 3883727"/>
              <a:gd name="connsiteY2" fmla="*/ 3281255 h 3281255"/>
              <a:gd name="connsiteX3" fmla="*/ 2122225 w 3883727"/>
              <a:gd name="connsiteY3" fmla="*/ 3281255 h 3281255"/>
              <a:gd name="connsiteX4" fmla="*/ 2122225 w 3883727"/>
              <a:gd name="connsiteY4" fmla="*/ 2106919 h 3281255"/>
              <a:gd name="connsiteX5" fmla="*/ 2122225 w 3883727"/>
              <a:gd name="connsiteY5" fmla="*/ 1 h 3281255"/>
              <a:gd name="connsiteX6" fmla="*/ 3883727 w 3883727"/>
              <a:gd name="connsiteY6" fmla="*/ 1 h 3281255"/>
              <a:gd name="connsiteX7" fmla="*/ 3883727 w 3883727"/>
              <a:gd name="connsiteY7" fmla="*/ 1761503 h 3281255"/>
              <a:gd name="connsiteX8" fmla="*/ 2122225 w 3883727"/>
              <a:gd name="connsiteY8" fmla="*/ 1761503 h 3281255"/>
              <a:gd name="connsiteX9" fmla="*/ 2122225 w 3883727"/>
              <a:gd name="connsiteY9" fmla="*/ 1 h 3281255"/>
              <a:gd name="connsiteX10" fmla="*/ 25400 w 3883727"/>
              <a:gd name="connsiteY10" fmla="*/ 0 h 3281255"/>
              <a:gd name="connsiteX11" fmla="*/ 1786902 w 3883727"/>
              <a:gd name="connsiteY11" fmla="*/ 0 h 3281255"/>
              <a:gd name="connsiteX12" fmla="*/ 1774202 w 3883727"/>
              <a:gd name="connsiteY12" fmla="*/ 3250369 h 3281255"/>
              <a:gd name="connsiteX13" fmla="*/ 0 w 3883727"/>
              <a:gd name="connsiteY13" fmla="*/ 3275769 h 3281255"/>
              <a:gd name="connsiteX14" fmla="*/ 25400 w 3883727"/>
              <a:gd name="connsiteY14" fmla="*/ 0 h 3281255"/>
              <a:gd name="connsiteX0" fmla="*/ 2122225 w 3883727"/>
              <a:gd name="connsiteY0" fmla="*/ 2106919 h 3281255"/>
              <a:gd name="connsiteX1" fmla="*/ 3296561 w 3883727"/>
              <a:gd name="connsiteY1" fmla="*/ 2106919 h 3281255"/>
              <a:gd name="connsiteX2" fmla="*/ 3296561 w 3883727"/>
              <a:gd name="connsiteY2" fmla="*/ 3281255 h 3281255"/>
              <a:gd name="connsiteX3" fmla="*/ 2122225 w 3883727"/>
              <a:gd name="connsiteY3" fmla="*/ 3281255 h 3281255"/>
              <a:gd name="connsiteX4" fmla="*/ 2122225 w 3883727"/>
              <a:gd name="connsiteY4" fmla="*/ 2106919 h 3281255"/>
              <a:gd name="connsiteX5" fmla="*/ 2122225 w 3883727"/>
              <a:gd name="connsiteY5" fmla="*/ 1 h 3281255"/>
              <a:gd name="connsiteX6" fmla="*/ 3883727 w 3883727"/>
              <a:gd name="connsiteY6" fmla="*/ 1 h 3281255"/>
              <a:gd name="connsiteX7" fmla="*/ 3883727 w 3883727"/>
              <a:gd name="connsiteY7" fmla="*/ 1761503 h 3281255"/>
              <a:gd name="connsiteX8" fmla="*/ 2122225 w 3883727"/>
              <a:gd name="connsiteY8" fmla="*/ 1761503 h 3281255"/>
              <a:gd name="connsiteX9" fmla="*/ 2122225 w 3883727"/>
              <a:gd name="connsiteY9" fmla="*/ 1 h 3281255"/>
              <a:gd name="connsiteX10" fmla="*/ 25400 w 3883727"/>
              <a:gd name="connsiteY10" fmla="*/ 0 h 3281255"/>
              <a:gd name="connsiteX11" fmla="*/ 1786902 w 3883727"/>
              <a:gd name="connsiteY11" fmla="*/ 0 h 3281255"/>
              <a:gd name="connsiteX12" fmla="*/ 1774202 w 3883727"/>
              <a:gd name="connsiteY12" fmla="*/ 3250369 h 3281255"/>
              <a:gd name="connsiteX13" fmla="*/ 0 w 3883727"/>
              <a:gd name="connsiteY13" fmla="*/ 3275769 h 3281255"/>
              <a:gd name="connsiteX14" fmla="*/ 25400 w 3883727"/>
              <a:gd name="connsiteY14" fmla="*/ 0 h 3281255"/>
              <a:gd name="connsiteX0" fmla="*/ 2122225 w 3883727"/>
              <a:gd name="connsiteY0" fmla="*/ 2106919 h 3281255"/>
              <a:gd name="connsiteX1" fmla="*/ 3296561 w 3883727"/>
              <a:gd name="connsiteY1" fmla="*/ 2106919 h 3281255"/>
              <a:gd name="connsiteX2" fmla="*/ 3296561 w 3883727"/>
              <a:gd name="connsiteY2" fmla="*/ 3281255 h 3281255"/>
              <a:gd name="connsiteX3" fmla="*/ 2122225 w 3883727"/>
              <a:gd name="connsiteY3" fmla="*/ 3281255 h 3281255"/>
              <a:gd name="connsiteX4" fmla="*/ 2122225 w 3883727"/>
              <a:gd name="connsiteY4" fmla="*/ 2106919 h 3281255"/>
              <a:gd name="connsiteX5" fmla="*/ 2122225 w 3883727"/>
              <a:gd name="connsiteY5" fmla="*/ 1 h 3281255"/>
              <a:gd name="connsiteX6" fmla="*/ 3883727 w 3883727"/>
              <a:gd name="connsiteY6" fmla="*/ 1 h 3281255"/>
              <a:gd name="connsiteX7" fmla="*/ 3883727 w 3883727"/>
              <a:gd name="connsiteY7" fmla="*/ 1761503 h 3281255"/>
              <a:gd name="connsiteX8" fmla="*/ 2122225 w 3883727"/>
              <a:gd name="connsiteY8" fmla="*/ 1761503 h 3281255"/>
              <a:gd name="connsiteX9" fmla="*/ 2122225 w 3883727"/>
              <a:gd name="connsiteY9" fmla="*/ 1 h 3281255"/>
              <a:gd name="connsiteX10" fmla="*/ 25400 w 3883727"/>
              <a:gd name="connsiteY10" fmla="*/ 0 h 3281255"/>
              <a:gd name="connsiteX11" fmla="*/ 1786902 w 3883727"/>
              <a:gd name="connsiteY11" fmla="*/ 0 h 3281255"/>
              <a:gd name="connsiteX12" fmla="*/ 1774202 w 3883727"/>
              <a:gd name="connsiteY12" fmla="*/ 3250369 h 3281255"/>
              <a:gd name="connsiteX13" fmla="*/ 0 w 3883727"/>
              <a:gd name="connsiteY13" fmla="*/ 3275769 h 3281255"/>
              <a:gd name="connsiteX14" fmla="*/ 25400 w 3883727"/>
              <a:gd name="connsiteY14" fmla="*/ 0 h 3281255"/>
              <a:gd name="connsiteX0" fmla="*/ 2096825 w 3858327"/>
              <a:gd name="connsiteY0" fmla="*/ 2106919 h 3281255"/>
              <a:gd name="connsiteX1" fmla="*/ 3271161 w 3858327"/>
              <a:gd name="connsiteY1" fmla="*/ 2106919 h 3281255"/>
              <a:gd name="connsiteX2" fmla="*/ 3271161 w 3858327"/>
              <a:gd name="connsiteY2" fmla="*/ 3281255 h 3281255"/>
              <a:gd name="connsiteX3" fmla="*/ 2096825 w 3858327"/>
              <a:gd name="connsiteY3" fmla="*/ 3281255 h 3281255"/>
              <a:gd name="connsiteX4" fmla="*/ 2096825 w 3858327"/>
              <a:gd name="connsiteY4" fmla="*/ 2106919 h 3281255"/>
              <a:gd name="connsiteX5" fmla="*/ 2096825 w 3858327"/>
              <a:gd name="connsiteY5" fmla="*/ 1 h 3281255"/>
              <a:gd name="connsiteX6" fmla="*/ 3858327 w 3858327"/>
              <a:gd name="connsiteY6" fmla="*/ 1 h 3281255"/>
              <a:gd name="connsiteX7" fmla="*/ 3858327 w 3858327"/>
              <a:gd name="connsiteY7" fmla="*/ 1761503 h 3281255"/>
              <a:gd name="connsiteX8" fmla="*/ 2096825 w 3858327"/>
              <a:gd name="connsiteY8" fmla="*/ 1761503 h 3281255"/>
              <a:gd name="connsiteX9" fmla="*/ 2096825 w 3858327"/>
              <a:gd name="connsiteY9" fmla="*/ 1 h 3281255"/>
              <a:gd name="connsiteX10" fmla="*/ 0 w 3858327"/>
              <a:gd name="connsiteY10" fmla="*/ 0 h 3281255"/>
              <a:gd name="connsiteX11" fmla="*/ 1761502 w 3858327"/>
              <a:gd name="connsiteY11" fmla="*/ 0 h 3281255"/>
              <a:gd name="connsiteX12" fmla="*/ 1748802 w 3858327"/>
              <a:gd name="connsiteY12" fmla="*/ 3250369 h 3281255"/>
              <a:gd name="connsiteX13" fmla="*/ 12700 w 3858327"/>
              <a:gd name="connsiteY13" fmla="*/ 3275769 h 3281255"/>
              <a:gd name="connsiteX14" fmla="*/ 0 w 3858327"/>
              <a:gd name="connsiteY14" fmla="*/ 0 h 3281255"/>
              <a:gd name="connsiteX0" fmla="*/ 2096825 w 3858327"/>
              <a:gd name="connsiteY0" fmla="*/ 2106919 h 3281255"/>
              <a:gd name="connsiteX1" fmla="*/ 3271161 w 3858327"/>
              <a:gd name="connsiteY1" fmla="*/ 2106919 h 3281255"/>
              <a:gd name="connsiteX2" fmla="*/ 3271161 w 3858327"/>
              <a:gd name="connsiteY2" fmla="*/ 3281255 h 3281255"/>
              <a:gd name="connsiteX3" fmla="*/ 2096825 w 3858327"/>
              <a:gd name="connsiteY3" fmla="*/ 3281255 h 3281255"/>
              <a:gd name="connsiteX4" fmla="*/ 2096825 w 3858327"/>
              <a:gd name="connsiteY4" fmla="*/ 2106919 h 3281255"/>
              <a:gd name="connsiteX5" fmla="*/ 2096825 w 3858327"/>
              <a:gd name="connsiteY5" fmla="*/ 1 h 3281255"/>
              <a:gd name="connsiteX6" fmla="*/ 3858327 w 3858327"/>
              <a:gd name="connsiteY6" fmla="*/ 1 h 3281255"/>
              <a:gd name="connsiteX7" fmla="*/ 3858327 w 3858327"/>
              <a:gd name="connsiteY7" fmla="*/ 1761503 h 3281255"/>
              <a:gd name="connsiteX8" fmla="*/ 2096825 w 3858327"/>
              <a:gd name="connsiteY8" fmla="*/ 1761503 h 3281255"/>
              <a:gd name="connsiteX9" fmla="*/ 2096825 w 3858327"/>
              <a:gd name="connsiteY9" fmla="*/ 1 h 3281255"/>
              <a:gd name="connsiteX10" fmla="*/ 0 w 3858327"/>
              <a:gd name="connsiteY10" fmla="*/ 0 h 3281255"/>
              <a:gd name="connsiteX11" fmla="*/ 1761502 w 3858327"/>
              <a:gd name="connsiteY11" fmla="*/ 0 h 3281255"/>
              <a:gd name="connsiteX12" fmla="*/ 1748802 w 3858327"/>
              <a:gd name="connsiteY12" fmla="*/ 3250369 h 3281255"/>
              <a:gd name="connsiteX13" fmla="*/ 12700 w 3858327"/>
              <a:gd name="connsiteY13" fmla="*/ 3275769 h 3281255"/>
              <a:gd name="connsiteX14" fmla="*/ 0 w 3858327"/>
              <a:gd name="connsiteY14" fmla="*/ 0 h 3281255"/>
              <a:gd name="connsiteX0" fmla="*/ 2096825 w 3858327"/>
              <a:gd name="connsiteY0" fmla="*/ 2106919 h 3281255"/>
              <a:gd name="connsiteX1" fmla="*/ 3271161 w 3858327"/>
              <a:gd name="connsiteY1" fmla="*/ 2106919 h 3281255"/>
              <a:gd name="connsiteX2" fmla="*/ 3271161 w 3858327"/>
              <a:gd name="connsiteY2" fmla="*/ 3281255 h 3281255"/>
              <a:gd name="connsiteX3" fmla="*/ 2096825 w 3858327"/>
              <a:gd name="connsiteY3" fmla="*/ 3281255 h 3281255"/>
              <a:gd name="connsiteX4" fmla="*/ 2096825 w 3858327"/>
              <a:gd name="connsiteY4" fmla="*/ 2106919 h 3281255"/>
              <a:gd name="connsiteX5" fmla="*/ 2096825 w 3858327"/>
              <a:gd name="connsiteY5" fmla="*/ 1 h 3281255"/>
              <a:gd name="connsiteX6" fmla="*/ 3858327 w 3858327"/>
              <a:gd name="connsiteY6" fmla="*/ 1 h 3281255"/>
              <a:gd name="connsiteX7" fmla="*/ 3858327 w 3858327"/>
              <a:gd name="connsiteY7" fmla="*/ 1761503 h 3281255"/>
              <a:gd name="connsiteX8" fmla="*/ 2096825 w 3858327"/>
              <a:gd name="connsiteY8" fmla="*/ 1761503 h 3281255"/>
              <a:gd name="connsiteX9" fmla="*/ 2096825 w 3858327"/>
              <a:gd name="connsiteY9" fmla="*/ 1 h 3281255"/>
              <a:gd name="connsiteX10" fmla="*/ 0 w 3858327"/>
              <a:gd name="connsiteY10" fmla="*/ 0 h 3281255"/>
              <a:gd name="connsiteX11" fmla="*/ 1761502 w 3858327"/>
              <a:gd name="connsiteY11" fmla="*/ 0 h 3281255"/>
              <a:gd name="connsiteX12" fmla="*/ 1761502 w 3858327"/>
              <a:gd name="connsiteY12" fmla="*/ 3275769 h 3281255"/>
              <a:gd name="connsiteX13" fmla="*/ 12700 w 3858327"/>
              <a:gd name="connsiteY13" fmla="*/ 3275769 h 3281255"/>
              <a:gd name="connsiteX14" fmla="*/ 0 w 3858327"/>
              <a:gd name="connsiteY14" fmla="*/ 0 h 3281255"/>
              <a:gd name="connsiteX0" fmla="*/ 2096825 w 3858327"/>
              <a:gd name="connsiteY0" fmla="*/ 2106919 h 3281255"/>
              <a:gd name="connsiteX1" fmla="*/ 3271161 w 3858327"/>
              <a:gd name="connsiteY1" fmla="*/ 2106919 h 3281255"/>
              <a:gd name="connsiteX2" fmla="*/ 3271161 w 3858327"/>
              <a:gd name="connsiteY2" fmla="*/ 3281255 h 3281255"/>
              <a:gd name="connsiteX3" fmla="*/ 2096825 w 3858327"/>
              <a:gd name="connsiteY3" fmla="*/ 3281255 h 3281255"/>
              <a:gd name="connsiteX4" fmla="*/ 2096825 w 3858327"/>
              <a:gd name="connsiteY4" fmla="*/ 2106919 h 3281255"/>
              <a:gd name="connsiteX5" fmla="*/ 2096825 w 3858327"/>
              <a:gd name="connsiteY5" fmla="*/ 1 h 3281255"/>
              <a:gd name="connsiteX6" fmla="*/ 3858327 w 3858327"/>
              <a:gd name="connsiteY6" fmla="*/ 1 h 3281255"/>
              <a:gd name="connsiteX7" fmla="*/ 3858327 w 3858327"/>
              <a:gd name="connsiteY7" fmla="*/ 1761503 h 3281255"/>
              <a:gd name="connsiteX8" fmla="*/ 2096825 w 3858327"/>
              <a:gd name="connsiteY8" fmla="*/ 1761503 h 3281255"/>
              <a:gd name="connsiteX9" fmla="*/ 2096825 w 3858327"/>
              <a:gd name="connsiteY9" fmla="*/ 1 h 3281255"/>
              <a:gd name="connsiteX10" fmla="*/ 0 w 3858327"/>
              <a:gd name="connsiteY10" fmla="*/ 0 h 3281255"/>
              <a:gd name="connsiteX11" fmla="*/ 1761502 w 3858327"/>
              <a:gd name="connsiteY11" fmla="*/ 0 h 3281255"/>
              <a:gd name="connsiteX12" fmla="*/ 1761502 w 3858327"/>
              <a:gd name="connsiteY12" fmla="*/ 3275769 h 3281255"/>
              <a:gd name="connsiteX13" fmla="*/ 12700 w 3858327"/>
              <a:gd name="connsiteY13" fmla="*/ 3275769 h 3281255"/>
              <a:gd name="connsiteX14" fmla="*/ 0 w 3858327"/>
              <a:gd name="connsiteY14" fmla="*/ 0 h 3281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858327" h="3281255">
                <a:moveTo>
                  <a:pt x="2096825" y="2106919"/>
                </a:moveTo>
                <a:lnTo>
                  <a:pt x="3271161" y="2106919"/>
                </a:lnTo>
                <a:lnTo>
                  <a:pt x="3271161" y="3281255"/>
                </a:lnTo>
                <a:lnTo>
                  <a:pt x="2096825" y="3281255"/>
                </a:lnTo>
                <a:lnTo>
                  <a:pt x="2096825" y="2106919"/>
                </a:lnTo>
                <a:close/>
                <a:moveTo>
                  <a:pt x="2096825" y="1"/>
                </a:moveTo>
                <a:lnTo>
                  <a:pt x="3858327" y="1"/>
                </a:lnTo>
                <a:lnTo>
                  <a:pt x="3858327" y="1761503"/>
                </a:lnTo>
                <a:lnTo>
                  <a:pt x="2096825" y="1761503"/>
                </a:lnTo>
                <a:lnTo>
                  <a:pt x="2096825" y="1"/>
                </a:lnTo>
                <a:close/>
                <a:moveTo>
                  <a:pt x="0" y="0"/>
                </a:moveTo>
                <a:lnTo>
                  <a:pt x="1761502" y="0"/>
                </a:lnTo>
                <a:cubicBezTo>
                  <a:pt x="1757269" y="1083456"/>
                  <a:pt x="1761502" y="1637884"/>
                  <a:pt x="1761502" y="3275769"/>
                </a:cubicBezTo>
                <a:lnTo>
                  <a:pt x="12700" y="3275769"/>
                </a:lnTo>
                <a:cubicBezTo>
                  <a:pt x="6350" y="1637884"/>
                  <a:pt x="4233" y="1091923"/>
                  <a:pt x="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0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48189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xmlns="" id="{69DB9F7B-0C0D-4574-91E1-0BB0E49C4A96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572603" y="2595338"/>
            <a:ext cx="1920240" cy="1920240"/>
          </a:xfrm>
          <a:custGeom>
            <a:avLst/>
            <a:gdLst>
              <a:gd name="connsiteX0" fmla="*/ 841248 w 1682496"/>
              <a:gd name="connsiteY0" fmla="*/ 0 h 1682496"/>
              <a:gd name="connsiteX1" fmla="*/ 1682496 w 1682496"/>
              <a:gd name="connsiteY1" fmla="*/ 841248 h 1682496"/>
              <a:gd name="connsiteX2" fmla="*/ 841248 w 1682496"/>
              <a:gd name="connsiteY2" fmla="*/ 1682496 h 1682496"/>
              <a:gd name="connsiteX3" fmla="*/ 0 w 1682496"/>
              <a:gd name="connsiteY3" fmla="*/ 841248 h 1682496"/>
              <a:gd name="connsiteX4" fmla="*/ 841248 w 1682496"/>
              <a:gd name="connsiteY4" fmla="*/ 0 h 1682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82496" h="1682496">
                <a:moveTo>
                  <a:pt x="841248" y="0"/>
                </a:moveTo>
                <a:cubicBezTo>
                  <a:pt x="1305856" y="0"/>
                  <a:pt x="1682496" y="376640"/>
                  <a:pt x="1682496" y="841248"/>
                </a:cubicBezTo>
                <a:cubicBezTo>
                  <a:pt x="1682496" y="1305856"/>
                  <a:pt x="1305856" y="1682496"/>
                  <a:pt x="841248" y="1682496"/>
                </a:cubicBezTo>
                <a:cubicBezTo>
                  <a:pt x="376640" y="1682496"/>
                  <a:pt x="0" y="1305856"/>
                  <a:pt x="0" y="841248"/>
                </a:cubicBezTo>
                <a:cubicBezTo>
                  <a:pt x="0" y="376640"/>
                  <a:pt x="376640" y="0"/>
                  <a:pt x="84124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000"/>
            </a:lvl1pPr>
          </a:lstStyle>
          <a:p>
            <a:endParaRPr lang="en-ID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xmlns="" id="{20ED3104-2AB9-42AD-95FC-2D51190B41B6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2587890" y="2595338"/>
            <a:ext cx="1920240" cy="1920240"/>
          </a:xfrm>
          <a:custGeom>
            <a:avLst/>
            <a:gdLst>
              <a:gd name="connsiteX0" fmla="*/ 841248 w 1682496"/>
              <a:gd name="connsiteY0" fmla="*/ 0 h 1682496"/>
              <a:gd name="connsiteX1" fmla="*/ 1682496 w 1682496"/>
              <a:gd name="connsiteY1" fmla="*/ 841248 h 1682496"/>
              <a:gd name="connsiteX2" fmla="*/ 841248 w 1682496"/>
              <a:gd name="connsiteY2" fmla="*/ 1682496 h 1682496"/>
              <a:gd name="connsiteX3" fmla="*/ 0 w 1682496"/>
              <a:gd name="connsiteY3" fmla="*/ 841248 h 1682496"/>
              <a:gd name="connsiteX4" fmla="*/ 841248 w 1682496"/>
              <a:gd name="connsiteY4" fmla="*/ 0 h 1682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82496" h="1682496">
                <a:moveTo>
                  <a:pt x="841248" y="0"/>
                </a:moveTo>
                <a:cubicBezTo>
                  <a:pt x="1305856" y="0"/>
                  <a:pt x="1682496" y="376640"/>
                  <a:pt x="1682496" y="841248"/>
                </a:cubicBezTo>
                <a:cubicBezTo>
                  <a:pt x="1682496" y="1305856"/>
                  <a:pt x="1305856" y="1682496"/>
                  <a:pt x="841248" y="1682496"/>
                </a:cubicBezTo>
                <a:cubicBezTo>
                  <a:pt x="376640" y="1682496"/>
                  <a:pt x="0" y="1305856"/>
                  <a:pt x="0" y="841248"/>
                </a:cubicBezTo>
                <a:cubicBezTo>
                  <a:pt x="0" y="376640"/>
                  <a:pt x="376640" y="0"/>
                  <a:pt x="84124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000"/>
            </a:lvl1pPr>
          </a:lstStyle>
          <a:p>
            <a:endParaRPr lang="en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xmlns="" id="{8CCD642A-D413-44FA-92CB-475D45D673E0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7683869" y="2595338"/>
            <a:ext cx="1920240" cy="1920240"/>
          </a:xfrm>
          <a:custGeom>
            <a:avLst/>
            <a:gdLst>
              <a:gd name="connsiteX0" fmla="*/ 841248 w 1682496"/>
              <a:gd name="connsiteY0" fmla="*/ 0 h 1682496"/>
              <a:gd name="connsiteX1" fmla="*/ 1682496 w 1682496"/>
              <a:gd name="connsiteY1" fmla="*/ 841248 h 1682496"/>
              <a:gd name="connsiteX2" fmla="*/ 841248 w 1682496"/>
              <a:gd name="connsiteY2" fmla="*/ 1682496 h 1682496"/>
              <a:gd name="connsiteX3" fmla="*/ 0 w 1682496"/>
              <a:gd name="connsiteY3" fmla="*/ 841248 h 1682496"/>
              <a:gd name="connsiteX4" fmla="*/ 841248 w 1682496"/>
              <a:gd name="connsiteY4" fmla="*/ 0 h 1682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82496" h="1682496">
                <a:moveTo>
                  <a:pt x="841248" y="0"/>
                </a:moveTo>
                <a:cubicBezTo>
                  <a:pt x="1305856" y="0"/>
                  <a:pt x="1682496" y="376640"/>
                  <a:pt x="1682496" y="841248"/>
                </a:cubicBezTo>
                <a:cubicBezTo>
                  <a:pt x="1682496" y="1305856"/>
                  <a:pt x="1305856" y="1682496"/>
                  <a:pt x="841248" y="1682496"/>
                </a:cubicBezTo>
                <a:cubicBezTo>
                  <a:pt x="376640" y="1682496"/>
                  <a:pt x="0" y="1305856"/>
                  <a:pt x="0" y="841248"/>
                </a:cubicBezTo>
                <a:cubicBezTo>
                  <a:pt x="0" y="376640"/>
                  <a:pt x="376640" y="0"/>
                  <a:pt x="84124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000"/>
            </a:lvl1pPr>
          </a:lstStyle>
          <a:p>
            <a:endParaRPr lang="en-ID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xmlns="" id="{58F1BD4D-3960-4926-9512-601B22F168F3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9699156" y="2595338"/>
            <a:ext cx="1920240" cy="1920240"/>
          </a:xfrm>
          <a:custGeom>
            <a:avLst/>
            <a:gdLst>
              <a:gd name="connsiteX0" fmla="*/ 841248 w 1682496"/>
              <a:gd name="connsiteY0" fmla="*/ 0 h 1682496"/>
              <a:gd name="connsiteX1" fmla="*/ 1682496 w 1682496"/>
              <a:gd name="connsiteY1" fmla="*/ 841248 h 1682496"/>
              <a:gd name="connsiteX2" fmla="*/ 841248 w 1682496"/>
              <a:gd name="connsiteY2" fmla="*/ 1682496 h 1682496"/>
              <a:gd name="connsiteX3" fmla="*/ 0 w 1682496"/>
              <a:gd name="connsiteY3" fmla="*/ 841248 h 1682496"/>
              <a:gd name="connsiteX4" fmla="*/ 841248 w 1682496"/>
              <a:gd name="connsiteY4" fmla="*/ 0 h 1682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82496" h="1682496">
                <a:moveTo>
                  <a:pt x="841248" y="0"/>
                </a:moveTo>
                <a:cubicBezTo>
                  <a:pt x="1305856" y="0"/>
                  <a:pt x="1682496" y="376640"/>
                  <a:pt x="1682496" y="841248"/>
                </a:cubicBezTo>
                <a:cubicBezTo>
                  <a:pt x="1682496" y="1305856"/>
                  <a:pt x="1305856" y="1682496"/>
                  <a:pt x="841248" y="1682496"/>
                </a:cubicBezTo>
                <a:cubicBezTo>
                  <a:pt x="376640" y="1682496"/>
                  <a:pt x="0" y="1305856"/>
                  <a:pt x="0" y="841248"/>
                </a:cubicBezTo>
                <a:cubicBezTo>
                  <a:pt x="0" y="376640"/>
                  <a:pt x="376640" y="0"/>
                  <a:pt x="84124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000"/>
            </a:lvl1pPr>
          </a:lstStyle>
          <a:p>
            <a:endParaRPr lang="en-ID"/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xmlns="" id="{1A6F509B-C1E3-4452-808F-B1C25B2985D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5273" y="772860"/>
            <a:ext cx="11363111" cy="58822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>
                <a:solidFill>
                  <a:schemeClr val="accent4"/>
                </a:solidFill>
                <a:latin typeface="+mn-lt"/>
              </a:defRPr>
            </a:lvl1pPr>
          </a:lstStyle>
          <a:p>
            <a:pPr lvl="0"/>
            <a:r>
              <a:rPr lang="en-ID" dirty="0"/>
              <a:t>Put Subtitle Here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xmlns="" id="{2C5FA8F6-CBE5-4964-A83C-6FFA4DF8A2C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15273" y="444626"/>
            <a:ext cx="11363111" cy="58822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>
                <a:latin typeface="+mj-lt"/>
              </a:defRPr>
            </a:lvl1pPr>
          </a:lstStyle>
          <a:p>
            <a:pPr lvl="0"/>
            <a:r>
              <a:rPr lang="en-ID" dirty="0"/>
              <a:t>Put Title Here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xmlns="" id="{F7A6E75C-3E46-4DCF-A268-4404F2E62C4C}"/>
              </a:ext>
            </a:extLst>
          </p:cNvPr>
          <p:cNvSpPr txBox="1">
            <a:spLocks/>
          </p:cNvSpPr>
          <p:nvPr userDrawn="1"/>
        </p:nvSpPr>
        <p:spPr>
          <a:xfrm>
            <a:off x="5145444" y="6061093"/>
            <a:ext cx="1901112" cy="3778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d-ID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000" b="0" i="0" kern="1200" spc="600" dirty="0">
                <a:solidFill>
                  <a:schemeClr val="tx1"/>
                </a:solidFill>
                <a:latin typeface="+mn-lt"/>
                <a:ea typeface="Open Sans" panose="020B0606030504020204" pitchFamily="34" charset="0"/>
                <a:cs typeface="Poppins" panose="02000000000000000000" pitchFamily="2" charset="0"/>
              </a:rPr>
              <a:t>СЛАЙД</a:t>
            </a:r>
            <a:r>
              <a:rPr lang="en-ID" b="0" i="0" spc="600" dirty="0">
                <a:solidFill>
                  <a:schemeClr val="tx1"/>
                </a:solidFill>
                <a:latin typeface="+mj-lt"/>
                <a:ea typeface="Open Sans" panose="020B0606030504020204" pitchFamily="34" charset="0"/>
                <a:cs typeface="Poppins" panose="02000000000000000000" pitchFamily="2" charset="0"/>
              </a:rPr>
              <a:t> </a:t>
            </a:r>
            <a:fld id="{696CAF5E-82FD-46C1-8113-274199A6E6F4}" type="slidenum">
              <a:rPr lang="id-ID" b="0" i="0" spc="600" smtClean="0">
                <a:solidFill>
                  <a:schemeClr val="tx1"/>
                </a:solidFill>
                <a:latin typeface="+mj-lt"/>
                <a:ea typeface="Open Sans" panose="020B0606030504020204" pitchFamily="34" charset="0"/>
                <a:cs typeface="Poppins" panose="02000000000000000000" pitchFamily="2" charset="0"/>
              </a:rPr>
              <a:pPr algn="ctr"/>
              <a:t>‹#›</a:t>
            </a:fld>
            <a:endParaRPr lang="id-ID" b="0" i="0" spc="600" dirty="0">
              <a:solidFill>
                <a:schemeClr val="tx1"/>
              </a:solidFill>
              <a:latin typeface="+mj-lt"/>
              <a:ea typeface="Open Sans" panose="020B0606030504020204" pitchFamily="34" charset="0"/>
              <a:cs typeface="Poppins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52626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xmlns="" id="{CFF503AE-ED97-4F27-8AEF-FD83A43E817F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4704862" y="1651598"/>
            <a:ext cx="2782276" cy="2782276"/>
          </a:xfrm>
          <a:custGeom>
            <a:avLst/>
            <a:gdLst>
              <a:gd name="connsiteX0" fmla="*/ 841248 w 1682496"/>
              <a:gd name="connsiteY0" fmla="*/ 0 h 1682496"/>
              <a:gd name="connsiteX1" fmla="*/ 1682496 w 1682496"/>
              <a:gd name="connsiteY1" fmla="*/ 841248 h 1682496"/>
              <a:gd name="connsiteX2" fmla="*/ 841248 w 1682496"/>
              <a:gd name="connsiteY2" fmla="*/ 1682496 h 1682496"/>
              <a:gd name="connsiteX3" fmla="*/ 0 w 1682496"/>
              <a:gd name="connsiteY3" fmla="*/ 841248 h 1682496"/>
              <a:gd name="connsiteX4" fmla="*/ 841248 w 1682496"/>
              <a:gd name="connsiteY4" fmla="*/ 0 h 1682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82496" h="1682496">
                <a:moveTo>
                  <a:pt x="841248" y="0"/>
                </a:moveTo>
                <a:cubicBezTo>
                  <a:pt x="1305856" y="0"/>
                  <a:pt x="1682496" y="376640"/>
                  <a:pt x="1682496" y="841248"/>
                </a:cubicBezTo>
                <a:cubicBezTo>
                  <a:pt x="1682496" y="1305856"/>
                  <a:pt x="1305856" y="1682496"/>
                  <a:pt x="841248" y="1682496"/>
                </a:cubicBezTo>
                <a:cubicBezTo>
                  <a:pt x="376640" y="1682496"/>
                  <a:pt x="0" y="1305856"/>
                  <a:pt x="0" y="841248"/>
                </a:cubicBezTo>
                <a:cubicBezTo>
                  <a:pt x="0" y="376640"/>
                  <a:pt x="376640" y="0"/>
                  <a:pt x="84124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000"/>
            </a:lvl1pPr>
          </a:lstStyle>
          <a:p>
            <a:endParaRPr lang="en-ID"/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xmlns="" id="{1A6F509B-C1E3-4452-808F-B1C25B2985D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5273" y="772860"/>
            <a:ext cx="11363111" cy="58822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>
                <a:solidFill>
                  <a:schemeClr val="accent4"/>
                </a:solidFill>
                <a:latin typeface="+mn-lt"/>
              </a:defRPr>
            </a:lvl1pPr>
          </a:lstStyle>
          <a:p>
            <a:pPr lvl="0"/>
            <a:r>
              <a:rPr lang="en-ID" dirty="0"/>
              <a:t>Put Subtitle Here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xmlns="" id="{2C5FA8F6-CBE5-4964-A83C-6FFA4DF8A2C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15273" y="444626"/>
            <a:ext cx="11363111" cy="58822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>
                <a:latin typeface="+mj-lt"/>
              </a:defRPr>
            </a:lvl1pPr>
          </a:lstStyle>
          <a:p>
            <a:pPr lvl="0"/>
            <a:r>
              <a:rPr lang="en-ID" dirty="0"/>
              <a:t>Put Title Here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xmlns="" id="{F7A6E75C-3E46-4DCF-A268-4404F2E62C4C}"/>
              </a:ext>
            </a:extLst>
          </p:cNvPr>
          <p:cNvSpPr txBox="1">
            <a:spLocks/>
          </p:cNvSpPr>
          <p:nvPr userDrawn="1"/>
        </p:nvSpPr>
        <p:spPr>
          <a:xfrm>
            <a:off x="5145444" y="6061093"/>
            <a:ext cx="1901112" cy="3778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d-ID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000" b="0" i="0" kern="1200" spc="600" dirty="0">
                <a:solidFill>
                  <a:schemeClr val="tx1"/>
                </a:solidFill>
                <a:latin typeface="+mn-lt"/>
                <a:ea typeface="Open Sans" panose="020B0606030504020204" pitchFamily="34" charset="0"/>
                <a:cs typeface="Poppins" panose="02000000000000000000" pitchFamily="2" charset="0"/>
              </a:rPr>
              <a:t>СЛАЙД</a:t>
            </a:r>
            <a:r>
              <a:rPr lang="en-ID" b="0" i="0" spc="600" dirty="0">
                <a:solidFill>
                  <a:schemeClr val="tx1"/>
                </a:solidFill>
                <a:latin typeface="+mj-lt"/>
                <a:ea typeface="Open Sans" panose="020B0606030504020204" pitchFamily="34" charset="0"/>
                <a:cs typeface="Poppins" panose="02000000000000000000" pitchFamily="2" charset="0"/>
              </a:rPr>
              <a:t> </a:t>
            </a:r>
            <a:fld id="{696CAF5E-82FD-46C1-8113-274199A6E6F4}" type="slidenum">
              <a:rPr lang="id-ID" b="0" i="0" spc="600" smtClean="0">
                <a:solidFill>
                  <a:schemeClr val="tx1"/>
                </a:solidFill>
                <a:latin typeface="+mj-lt"/>
                <a:ea typeface="Open Sans" panose="020B0606030504020204" pitchFamily="34" charset="0"/>
                <a:cs typeface="Poppins" panose="02000000000000000000" pitchFamily="2" charset="0"/>
              </a:rPr>
              <a:pPr algn="ctr"/>
              <a:t>‹#›</a:t>
            </a:fld>
            <a:endParaRPr lang="id-ID" b="0" i="0" spc="600" dirty="0">
              <a:solidFill>
                <a:schemeClr val="tx1"/>
              </a:solidFill>
              <a:latin typeface="+mj-lt"/>
              <a:ea typeface="Open Sans" panose="020B0606030504020204" pitchFamily="34" charset="0"/>
              <a:cs typeface="Poppins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635924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>
            <a:extLst>
              <a:ext uri="{FF2B5EF4-FFF2-40B4-BE49-F238E27FC236}">
                <a16:creationId xmlns:a16="http://schemas.microsoft.com/office/drawing/2014/main" xmlns="" id="{3BCBED6E-D8A2-475F-8411-9F8137B1B54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655882" y="1698450"/>
            <a:ext cx="2408165" cy="2408166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ID" dirty="0"/>
          </a:p>
        </p:txBody>
      </p:sp>
      <p:sp>
        <p:nvSpPr>
          <p:cNvPr id="12" name="Picture Placeholder 2">
            <a:extLst>
              <a:ext uri="{FF2B5EF4-FFF2-40B4-BE49-F238E27FC236}">
                <a16:creationId xmlns:a16="http://schemas.microsoft.com/office/drawing/2014/main" xmlns="" id="{8D4EFF58-431A-4FE4-A38A-F32F81017DF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891916" y="1698450"/>
            <a:ext cx="2408165" cy="2408166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ID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xmlns="" id="{15C33B18-F7A0-40DB-9DBD-56E90C6F700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137142" y="1698450"/>
            <a:ext cx="2408165" cy="2408166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ID" dirty="0"/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xmlns="" id="{1A6F509B-C1E3-4452-808F-B1C25B2985D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5273" y="772860"/>
            <a:ext cx="11363111" cy="58822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>
                <a:solidFill>
                  <a:schemeClr val="accent4"/>
                </a:solidFill>
                <a:latin typeface="+mn-lt"/>
              </a:defRPr>
            </a:lvl1pPr>
          </a:lstStyle>
          <a:p>
            <a:pPr lvl="0"/>
            <a:r>
              <a:rPr lang="en-ID" dirty="0"/>
              <a:t>Put Subtitle Here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xmlns="" id="{2C5FA8F6-CBE5-4964-A83C-6FFA4DF8A2C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15273" y="444626"/>
            <a:ext cx="11363111" cy="58822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>
                <a:latin typeface="+mj-lt"/>
              </a:defRPr>
            </a:lvl1pPr>
          </a:lstStyle>
          <a:p>
            <a:pPr lvl="0"/>
            <a:r>
              <a:rPr lang="en-ID" dirty="0"/>
              <a:t>Put Title Here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xmlns="" id="{F7A6E75C-3E46-4DCF-A268-4404F2E62C4C}"/>
              </a:ext>
            </a:extLst>
          </p:cNvPr>
          <p:cNvSpPr txBox="1">
            <a:spLocks/>
          </p:cNvSpPr>
          <p:nvPr userDrawn="1"/>
        </p:nvSpPr>
        <p:spPr>
          <a:xfrm>
            <a:off x="5145444" y="6061093"/>
            <a:ext cx="1901112" cy="3778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d-ID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000" b="0" i="0" kern="1200" spc="600" dirty="0">
                <a:solidFill>
                  <a:schemeClr val="tx1"/>
                </a:solidFill>
                <a:latin typeface="+mn-lt"/>
                <a:ea typeface="Open Sans" panose="020B0606030504020204" pitchFamily="34" charset="0"/>
                <a:cs typeface="Poppins" panose="02000000000000000000" pitchFamily="2" charset="0"/>
              </a:rPr>
              <a:t>СЛАЙД</a:t>
            </a:r>
            <a:r>
              <a:rPr lang="en-ID" b="0" i="0" spc="600" dirty="0">
                <a:solidFill>
                  <a:schemeClr val="tx1"/>
                </a:solidFill>
                <a:latin typeface="+mj-lt"/>
                <a:ea typeface="Open Sans" panose="020B0606030504020204" pitchFamily="34" charset="0"/>
                <a:cs typeface="Poppins" panose="02000000000000000000" pitchFamily="2" charset="0"/>
              </a:rPr>
              <a:t> </a:t>
            </a:r>
            <a:fld id="{696CAF5E-82FD-46C1-8113-274199A6E6F4}" type="slidenum">
              <a:rPr lang="id-ID" b="0" i="0" spc="600" smtClean="0">
                <a:solidFill>
                  <a:schemeClr val="tx1"/>
                </a:solidFill>
                <a:latin typeface="+mj-lt"/>
                <a:ea typeface="Open Sans" panose="020B0606030504020204" pitchFamily="34" charset="0"/>
                <a:cs typeface="Poppins" panose="02000000000000000000" pitchFamily="2" charset="0"/>
              </a:rPr>
              <a:pPr algn="ctr"/>
              <a:t>‹#›</a:t>
            </a:fld>
            <a:endParaRPr lang="id-ID" b="0" i="0" spc="600" dirty="0">
              <a:solidFill>
                <a:schemeClr val="tx1"/>
              </a:solidFill>
              <a:latin typeface="+mj-lt"/>
              <a:ea typeface="Open Sans" panose="020B0606030504020204" pitchFamily="34" charset="0"/>
              <a:cs typeface="Poppins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306581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2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xmlns="" id="{ACEC88C8-89A7-42B7-80DE-9DF045F14F2C}"/>
              </a:ext>
            </a:extLst>
          </p:cNvPr>
          <p:cNvCxnSpPr>
            <a:cxnSpLocks/>
          </p:cNvCxnSpPr>
          <p:nvPr userDrawn="1"/>
        </p:nvCxnSpPr>
        <p:spPr>
          <a:xfrm>
            <a:off x="10583501" y="419100"/>
            <a:ext cx="1362422" cy="0"/>
          </a:xfrm>
          <a:prstGeom prst="line">
            <a:avLst/>
          </a:prstGeom>
          <a:ln w="254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xmlns="" id="{3C02B30E-800A-4101-903A-DADBC898A2A8}"/>
              </a:ext>
            </a:extLst>
          </p:cNvPr>
          <p:cNvCxnSpPr>
            <a:cxnSpLocks/>
          </p:cNvCxnSpPr>
          <p:nvPr userDrawn="1"/>
        </p:nvCxnSpPr>
        <p:spPr>
          <a:xfrm rot="16200000">
            <a:off x="11266721" y="639996"/>
            <a:ext cx="964734" cy="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xmlns="" id="{072D5AAB-44AF-4C63-AE8C-48C614933B2B}"/>
              </a:ext>
            </a:extLst>
          </p:cNvPr>
          <p:cNvCxnSpPr>
            <a:cxnSpLocks/>
          </p:cNvCxnSpPr>
          <p:nvPr userDrawn="1"/>
        </p:nvCxnSpPr>
        <p:spPr>
          <a:xfrm flipH="1">
            <a:off x="165370" y="6438900"/>
            <a:ext cx="856034" cy="0"/>
          </a:xfrm>
          <a:prstGeom prst="line">
            <a:avLst/>
          </a:prstGeom>
          <a:ln w="254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8BAEDF7D-FBF0-4EA3-973A-A6891AAB4704}"/>
              </a:ext>
            </a:extLst>
          </p:cNvPr>
          <p:cNvCxnSpPr>
            <a:cxnSpLocks/>
          </p:cNvCxnSpPr>
          <p:nvPr userDrawn="1"/>
        </p:nvCxnSpPr>
        <p:spPr>
          <a:xfrm>
            <a:off x="418627" y="4961299"/>
            <a:ext cx="0" cy="1604871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xmlns="" id="{6E121C4A-49D1-49F3-9849-AA9DE8A98E1A}"/>
              </a:ext>
            </a:extLst>
          </p:cNvPr>
          <p:cNvSpPr/>
          <p:nvPr userDrawn="1"/>
        </p:nvSpPr>
        <p:spPr>
          <a:xfrm>
            <a:off x="10492046" y="5158046"/>
            <a:ext cx="1699954" cy="1699954"/>
          </a:xfrm>
          <a:prstGeom prst="ellipse">
            <a:avLst/>
          </a:prstGeom>
          <a:pattFill prst="wdUpDiag">
            <a:fgClr>
              <a:schemeClr val="accent5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xmlns="" id="{76588786-5B64-49B9-BD35-2007D8641F4D}"/>
              </a:ext>
            </a:extLst>
          </p:cNvPr>
          <p:cNvSpPr/>
          <p:nvPr userDrawn="1"/>
        </p:nvSpPr>
        <p:spPr>
          <a:xfrm>
            <a:off x="-482368" y="1794723"/>
            <a:ext cx="964735" cy="964735"/>
          </a:xfrm>
          <a:prstGeom prst="ellipse">
            <a:avLst/>
          </a:prstGeom>
          <a:pattFill prst="wdUpDiag">
            <a:fgClr>
              <a:schemeClr val="accent4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xmlns="" id="{725E847F-AF90-4785-B7F4-CA7229DE6985}"/>
              </a:ext>
            </a:extLst>
          </p:cNvPr>
          <p:cNvSpPr/>
          <p:nvPr userDrawn="1"/>
        </p:nvSpPr>
        <p:spPr>
          <a:xfrm>
            <a:off x="-849977" y="0"/>
            <a:ext cx="1699954" cy="1699954"/>
          </a:xfrm>
          <a:prstGeom prst="ellipse">
            <a:avLst/>
          </a:prstGeom>
          <a:pattFill prst="wdUpDiag">
            <a:fgClr>
              <a:schemeClr val="accent2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AE28C5D4-EFA2-4029-8478-628EBBF0353C}"/>
              </a:ext>
            </a:extLst>
          </p:cNvPr>
          <p:cNvPicPr>
            <a:picLocks noChangeAspect="1"/>
          </p:cNvPicPr>
          <p:nvPr userDrawn="1"/>
        </p:nvPicPr>
        <p:blipFill>
          <a:blip r:embed="rId21" cstate="print">
            <a:extLst>
              <a:ext uri="{96DAC541-7B7A-43D3-8B79-37D633B846F1}">
                <asvg:svgBlip xmlns:asvg="http://schemas.microsoft.com/office/drawing/2016/SVG/main" xmlns="" r:embed="rId22"/>
              </a:ext>
            </a:extLst>
          </a:blip>
          <a:stretch>
            <a:fillRect/>
          </a:stretch>
        </p:blipFill>
        <p:spPr>
          <a:xfrm>
            <a:off x="10492046" y="537831"/>
            <a:ext cx="1154077" cy="465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52069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709" r:id="rId2"/>
    <p:sldLayoutId id="2147483708" r:id="rId3"/>
    <p:sldLayoutId id="2147483707" r:id="rId4"/>
    <p:sldLayoutId id="2147483706" r:id="rId5"/>
    <p:sldLayoutId id="2147483710" r:id="rId6"/>
    <p:sldLayoutId id="2147483697" r:id="rId7"/>
    <p:sldLayoutId id="2147483696" r:id="rId8"/>
    <p:sldLayoutId id="2147483695" r:id="rId9"/>
    <p:sldLayoutId id="2147483694" r:id="rId10"/>
    <p:sldLayoutId id="2147483693" r:id="rId11"/>
    <p:sldLayoutId id="2147483692" r:id="rId12"/>
    <p:sldLayoutId id="2147483691" r:id="rId13"/>
    <p:sldLayoutId id="2147483690" r:id="rId14"/>
    <p:sldLayoutId id="2147483689" r:id="rId15"/>
    <p:sldLayoutId id="2147483679" r:id="rId16"/>
    <p:sldLayoutId id="2147483680" r:id="rId17"/>
    <p:sldLayoutId id="2147483676" r:id="rId18"/>
    <p:sldLayoutId id="2147483677" r:id="rId1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3" Type="http://schemas.openxmlformats.org/officeDocument/2006/relationships/diagramLayout" Target="../diagrams/layout1.xml"/><Relationship Id="rId7" Type="http://schemas.openxmlformats.org/officeDocument/2006/relationships/image" Target="../media/image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5" Type="http://schemas.openxmlformats.org/officeDocument/2006/relationships/image" Target="../media/image9.jpeg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 Placeholder 28">
            <a:extLst>
              <a:ext uri="{FF2B5EF4-FFF2-40B4-BE49-F238E27FC236}">
                <a16:creationId xmlns:a16="http://schemas.microsoft.com/office/drawing/2014/main" xmlns="" id="{9D3B666F-A44D-4EA1-B3AC-488629CA20A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311900" y="4724400"/>
            <a:ext cx="5365752" cy="1676910"/>
          </a:xfrm>
        </p:spPr>
        <p:txBody>
          <a:bodyPr anchor="t"/>
          <a:lstStyle/>
          <a:p>
            <a:pPr algn="l">
              <a:lnSpc>
                <a:spcPct val="100000"/>
              </a:lnSpc>
            </a:pPr>
            <a:r>
              <a:rPr lang="ru-RU" sz="2000" b="1" dirty="0">
                <a:solidFill>
                  <a:schemeClr val="tx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Куропаткина Анна Николаевна,</a:t>
            </a:r>
          </a:p>
          <a:p>
            <a:pPr algn="l">
              <a:lnSpc>
                <a:spcPct val="100000"/>
              </a:lnSpc>
            </a:pPr>
            <a:r>
              <a:rPr lang="ru-RU" sz="1600" dirty="0">
                <a:solidFill>
                  <a:schemeClr val="tx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директор МБУ ДПО</a:t>
            </a:r>
            <a:br>
              <a:rPr lang="ru-RU" sz="1600" dirty="0">
                <a:solidFill>
                  <a:schemeClr val="tx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1600" dirty="0">
                <a:solidFill>
                  <a:schemeClr val="tx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«Старооскольский центр</a:t>
            </a:r>
            <a:br>
              <a:rPr lang="ru-RU" sz="1600" dirty="0">
                <a:solidFill>
                  <a:schemeClr val="tx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1600" dirty="0">
                <a:solidFill>
                  <a:schemeClr val="tx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развития образования»</a:t>
            </a:r>
            <a:endParaRPr lang="en-US" sz="1600" dirty="0">
              <a:solidFill>
                <a:schemeClr val="tx1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xmlns="" id="{DB49EC7C-3FF2-4661-98F5-83B2D8A9631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71475" y="419100"/>
            <a:ext cx="11406909" cy="4305299"/>
          </a:xfrm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4800" b="1" dirty="0">
                <a:solidFill>
                  <a:schemeClr val="accent1"/>
                </a:solidFill>
              </a:rPr>
              <a:t>О новых моделях сопровождения профессионального развития педагогов</a:t>
            </a:r>
            <a:endParaRPr lang="en-ID" sz="4800" b="1" dirty="0">
              <a:solidFill>
                <a:schemeClr val="accent1"/>
              </a:solidFill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444B4F4E-AF01-4B41-8828-6DBFF80E992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629178" y="4724399"/>
            <a:ext cx="5137683" cy="928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064266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Прямоугольник 36">
            <a:extLst>
              <a:ext uri="{FF2B5EF4-FFF2-40B4-BE49-F238E27FC236}">
                <a16:creationId xmlns:a16="http://schemas.microsoft.com/office/drawing/2014/main" xmlns="" id="{5B251F25-C3BE-4559-AB57-E92D3220009B}"/>
              </a:ext>
            </a:extLst>
          </p:cNvPr>
          <p:cNvSpPr/>
          <p:nvPr/>
        </p:nvSpPr>
        <p:spPr>
          <a:xfrm>
            <a:off x="488012" y="1768037"/>
            <a:ext cx="1830760" cy="1761685"/>
          </a:xfrm>
          <a:prstGeom prst="rect">
            <a:avLst/>
          </a:prstGeom>
          <a:pattFill prst="wdUpDiag">
            <a:fgClr>
              <a:schemeClr val="accent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>
            <a:extLst>
              <a:ext uri="{FF2B5EF4-FFF2-40B4-BE49-F238E27FC236}">
                <a16:creationId xmlns:a16="http://schemas.microsoft.com/office/drawing/2014/main" xmlns="" id="{F108FE6D-2E2A-4D9C-AC95-E71209B43636}"/>
              </a:ext>
            </a:extLst>
          </p:cNvPr>
          <p:cNvSpPr/>
          <p:nvPr/>
        </p:nvSpPr>
        <p:spPr>
          <a:xfrm>
            <a:off x="5775265" y="4216119"/>
            <a:ext cx="1812821" cy="1769595"/>
          </a:xfrm>
          <a:prstGeom prst="rect">
            <a:avLst/>
          </a:prstGeom>
          <a:pattFill prst="wdUpDiag">
            <a:fgClr>
              <a:srgbClr val="05B9F6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>
            <a:extLst>
              <a:ext uri="{FF2B5EF4-FFF2-40B4-BE49-F238E27FC236}">
                <a16:creationId xmlns:a16="http://schemas.microsoft.com/office/drawing/2014/main" xmlns="" id="{B498A33A-C1EA-4BCA-91E5-805E68C6B150}"/>
              </a:ext>
            </a:extLst>
          </p:cNvPr>
          <p:cNvSpPr/>
          <p:nvPr/>
        </p:nvSpPr>
        <p:spPr>
          <a:xfrm>
            <a:off x="483515" y="4201414"/>
            <a:ext cx="1812821" cy="1788625"/>
          </a:xfrm>
          <a:prstGeom prst="rect">
            <a:avLst/>
          </a:prstGeom>
          <a:pattFill prst="wdUpDiag">
            <a:fgClr>
              <a:srgbClr val="EF2A79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>
            <a:extLst>
              <a:ext uri="{FF2B5EF4-FFF2-40B4-BE49-F238E27FC236}">
                <a16:creationId xmlns:a16="http://schemas.microsoft.com/office/drawing/2014/main" xmlns="" id="{FCC13336-BFFB-4608-B42A-02AE0F8038C7}"/>
              </a:ext>
            </a:extLst>
          </p:cNvPr>
          <p:cNvSpPr/>
          <p:nvPr/>
        </p:nvSpPr>
        <p:spPr>
          <a:xfrm>
            <a:off x="4227947" y="1792807"/>
            <a:ext cx="1787885" cy="1740638"/>
          </a:xfrm>
          <a:prstGeom prst="rect">
            <a:avLst/>
          </a:prstGeom>
          <a:pattFill prst="wdUpDiag">
            <a:fgClr>
              <a:srgbClr val="F75847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>
            <a:extLst>
              <a:ext uri="{FF2B5EF4-FFF2-40B4-BE49-F238E27FC236}">
                <a16:creationId xmlns:a16="http://schemas.microsoft.com/office/drawing/2014/main" xmlns="" id="{E6894836-0EE6-4A5C-AB30-BBFCAF4467E6}"/>
              </a:ext>
            </a:extLst>
          </p:cNvPr>
          <p:cNvSpPr/>
          <p:nvPr/>
        </p:nvSpPr>
        <p:spPr>
          <a:xfrm>
            <a:off x="8439720" y="1771759"/>
            <a:ext cx="1830760" cy="1761685"/>
          </a:xfrm>
          <a:prstGeom prst="rect">
            <a:avLst/>
          </a:prstGeom>
          <a:pattFill prst="wdUpDiag">
            <a:fgClr>
              <a:schemeClr val="accent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4D78EF6F-BE77-4704-A4F6-D17613531E8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ru-RU" dirty="0"/>
              <a:t>Конкурсное движение</a:t>
            </a:r>
          </a:p>
        </p:txBody>
      </p:sp>
      <p:pic>
        <p:nvPicPr>
          <p:cNvPr id="19" name="Рисунок 18">
            <a:extLst>
              <a:ext uri="{FF2B5EF4-FFF2-40B4-BE49-F238E27FC236}">
                <a16:creationId xmlns:a16="http://schemas.microsoft.com/office/drawing/2014/main" xmlns="" id="{E1D035CC-B644-4D9C-A175-3B70812DED8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860" t="5006" r="8673" b="41705"/>
          <a:stretch/>
        </p:blipFill>
        <p:spPr>
          <a:xfrm>
            <a:off x="449090" y="4138915"/>
            <a:ext cx="1781604" cy="1774814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xmlns="" id="{4276E858-A9F8-4E3E-8F42-D4902F454EB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041" t="5803" r="7325" b="30962"/>
          <a:stretch/>
        </p:blipFill>
        <p:spPr>
          <a:xfrm>
            <a:off x="8417706" y="1717069"/>
            <a:ext cx="1781604" cy="1774814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xmlns="" id="{AA2097AD-CB4E-455E-8949-06270C7F74C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8156" t="14967" r="41319" b="24477"/>
          <a:stretch/>
        </p:blipFill>
        <p:spPr>
          <a:xfrm>
            <a:off x="457684" y="1717069"/>
            <a:ext cx="1781604" cy="1774814"/>
          </a:xfrm>
          <a:prstGeom prst="rect">
            <a:avLst/>
          </a:prstGeom>
        </p:spPr>
      </p:pic>
      <p:pic>
        <p:nvPicPr>
          <p:cNvPr id="25" name="Рисунок 24">
            <a:extLst>
              <a:ext uri="{FF2B5EF4-FFF2-40B4-BE49-F238E27FC236}">
                <a16:creationId xmlns:a16="http://schemas.microsoft.com/office/drawing/2014/main" xmlns="" id="{B52D7DF9-0EDB-4670-91D5-E45727D7C76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144" t="5474" r="12711" b="32027"/>
          <a:stretch/>
        </p:blipFill>
        <p:spPr>
          <a:xfrm>
            <a:off x="5711765" y="4148936"/>
            <a:ext cx="1781605" cy="1774814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7159981C-B7E1-4D97-8492-E2134EF532FC}"/>
              </a:ext>
            </a:extLst>
          </p:cNvPr>
          <p:cNvSpPr txBox="1"/>
          <p:nvPr/>
        </p:nvSpPr>
        <p:spPr>
          <a:xfrm>
            <a:off x="5748099" y="5930540"/>
            <a:ext cx="3397998" cy="2941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Aft>
                <a:spcPts val="600"/>
              </a:spcAft>
            </a:pPr>
            <a:r>
              <a:rPr lang="ru-RU" sz="1600" b="1" dirty="0"/>
              <a:t>Лисицына Галина Александровна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B26BC25D-F883-4340-B501-938273D20769}"/>
              </a:ext>
            </a:extLst>
          </p:cNvPr>
          <p:cNvSpPr txBox="1"/>
          <p:nvPr/>
        </p:nvSpPr>
        <p:spPr>
          <a:xfrm>
            <a:off x="7493370" y="4154836"/>
            <a:ext cx="3155950" cy="17235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Aft>
                <a:spcPts val="600"/>
              </a:spcAft>
            </a:pPr>
            <a:r>
              <a:rPr lang="ru-RU" sz="1200" b="1" dirty="0"/>
              <a:t>Учитель русского языка и литературы</a:t>
            </a:r>
            <a:br>
              <a:rPr lang="ru-RU" sz="1200" b="1" dirty="0"/>
            </a:br>
            <a:r>
              <a:rPr lang="ru-RU" sz="1200" b="1" dirty="0"/>
              <a:t>ОГБОУ «СОШ №20 с УИОП</a:t>
            </a:r>
            <a:br>
              <a:rPr lang="ru-RU" sz="1200" b="1" dirty="0"/>
            </a:br>
            <a:r>
              <a:rPr lang="ru-RU" sz="1200" b="1" dirty="0"/>
              <a:t>г. Старого Оскола»</a:t>
            </a:r>
          </a:p>
          <a:p>
            <a:pPr>
              <a:lnSpc>
                <a:spcPct val="80000"/>
              </a:lnSpc>
              <a:spcAft>
                <a:spcPts val="600"/>
              </a:spcAft>
            </a:pPr>
            <a:r>
              <a:rPr lang="ru-RU" sz="1200" dirty="0"/>
              <a:t>Призёр регионального этапа Всероссийского конкурса «Учитель года России – 2024»</a:t>
            </a:r>
          </a:p>
          <a:p>
            <a:pPr>
              <a:lnSpc>
                <a:spcPct val="80000"/>
              </a:lnSpc>
              <a:spcAft>
                <a:spcPts val="600"/>
              </a:spcAft>
            </a:pPr>
            <a:r>
              <a:rPr lang="ru-RU" sz="1200" dirty="0"/>
              <a:t>Победитель регионального полуфинала профессионального конкурса «Флагманы образования»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5D49931C-AFBA-41AA-98E7-6BE9695F16C4}"/>
              </a:ext>
            </a:extLst>
          </p:cNvPr>
          <p:cNvSpPr txBox="1"/>
          <p:nvPr/>
        </p:nvSpPr>
        <p:spPr>
          <a:xfrm>
            <a:off x="449090" y="3496022"/>
            <a:ext cx="3709326" cy="2941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Aft>
                <a:spcPts val="600"/>
              </a:spcAft>
            </a:pPr>
            <a:r>
              <a:rPr lang="ru-RU" sz="1600" b="1" dirty="0" err="1"/>
              <a:t>Крушевская</a:t>
            </a:r>
            <a:r>
              <a:rPr lang="ru-RU" sz="1600" b="1" dirty="0"/>
              <a:t> Елена Владимировна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3338C893-4F6E-4632-9DCD-2D5D1AB9A07E}"/>
              </a:ext>
            </a:extLst>
          </p:cNvPr>
          <p:cNvSpPr txBox="1"/>
          <p:nvPr/>
        </p:nvSpPr>
        <p:spPr>
          <a:xfrm>
            <a:off x="2222659" y="1717069"/>
            <a:ext cx="1935757" cy="12034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Aft>
                <a:spcPts val="600"/>
              </a:spcAft>
            </a:pPr>
            <a:r>
              <a:rPr lang="ru-RU" sz="1200" b="1" dirty="0"/>
              <a:t>Учитель физики</a:t>
            </a:r>
            <a:br>
              <a:rPr lang="ru-RU" sz="1200" b="1" dirty="0"/>
            </a:br>
            <a:r>
              <a:rPr lang="ru-RU" sz="1200" b="1" dirty="0"/>
              <a:t>МБОУ «СОШ №28</a:t>
            </a:r>
            <a:br>
              <a:rPr lang="ru-RU" sz="1200" b="1" dirty="0"/>
            </a:br>
            <a:r>
              <a:rPr lang="ru-RU" sz="1200" b="1" dirty="0"/>
              <a:t>с УИОП»</a:t>
            </a:r>
          </a:p>
          <a:p>
            <a:pPr>
              <a:lnSpc>
                <a:spcPct val="80000"/>
              </a:lnSpc>
              <a:spcAft>
                <a:spcPts val="600"/>
              </a:spcAft>
            </a:pPr>
            <a:r>
              <a:rPr lang="ru-RU" sz="1200" dirty="0"/>
              <a:t>Призёр регионального этапа Всероссийского конкурса «Учитель года России – 2024»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41A056A9-8399-4734-9AC0-1876BEB4CE33}"/>
              </a:ext>
            </a:extLst>
          </p:cNvPr>
          <p:cNvSpPr txBox="1"/>
          <p:nvPr/>
        </p:nvSpPr>
        <p:spPr>
          <a:xfrm>
            <a:off x="434419" y="5922214"/>
            <a:ext cx="3155950" cy="4911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Aft>
                <a:spcPts val="600"/>
              </a:spcAft>
            </a:pPr>
            <a:r>
              <a:rPr lang="ru-RU" sz="1600" b="1" dirty="0" err="1"/>
              <a:t>Ахтарова</a:t>
            </a:r>
            <a:r>
              <a:rPr lang="ru-RU" sz="1600" b="1" dirty="0"/>
              <a:t/>
            </a:r>
            <a:br>
              <a:rPr lang="ru-RU" sz="1600" b="1" dirty="0"/>
            </a:br>
            <a:r>
              <a:rPr lang="ru-RU" sz="1600" b="1" dirty="0"/>
              <a:t>Екатерина </a:t>
            </a:r>
            <a:r>
              <a:rPr lang="ru-RU" sz="1600" b="1" dirty="0" err="1"/>
              <a:t>Вахитовна</a:t>
            </a:r>
            <a:endParaRPr lang="ru-RU" sz="1600" b="1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11E89E48-BBC4-4FC4-99DB-4624C393175F}"/>
              </a:ext>
            </a:extLst>
          </p:cNvPr>
          <p:cNvSpPr txBox="1"/>
          <p:nvPr/>
        </p:nvSpPr>
        <p:spPr>
          <a:xfrm>
            <a:off x="2234978" y="4148936"/>
            <a:ext cx="3276822" cy="1650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Aft>
                <a:spcPts val="600"/>
              </a:spcAft>
            </a:pPr>
            <a:r>
              <a:rPr lang="ru-RU" sz="1200" b="1" dirty="0"/>
              <a:t>Педагог дополнительного образования МАО «Центр образования №1 «Академия знаний» имени Н.П. Шевченко» Старооскольского городского округа</a:t>
            </a:r>
          </a:p>
          <a:p>
            <a:pPr>
              <a:lnSpc>
                <a:spcPct val="80000"/>
              </a:lnSpc>
              <a:spcAft>
                <a:spcPts val="600"/>
              </a:spcAft>
            </a:pPr>
            <a:r>
              <a:rPr lang="ru-RU" sz="1200" dirty="0"/>
              <a:t>Победитель регионального этапа Всероссийского конкурса профессионального мастерства педагогов дополнительного образования «Сердце отдаю детям»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75C25DAB-A0B9-436B-A185-3017692B0F2C}"/>
              </a:ext>
            </a:extLst>
          </p:cNvPr>
          <p:cNvSpPr txBox="1"/>
          <p:nvPr/>
        </p:nvSpPr>
        <p:spPr>
          <a:xfrm>
            <a:off x="8417706" y="3496022"/>
            <a:ext cx="3155950" cy="4911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Aft>
                <a:spcPts val="600"/>
              </a:spcAft>
            </a:pPr>
            <a:r>
              <a:rPr lang="ru-RU" sz="1600" b="1" dirty="0"/>
              <a:t>Борзенков</a:t>
            </a:r>
            <a:br>
              <a:rPr lang="ru-RU" sz="1600" b="1" dirty="0"/>
            </a:br>
            <a:r>
              <a:rPr lang="ru-RU" sz="1600" b="1" dirty="0"/>
              <a:t>Владимир Александрович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AD50AAEA-68BB-42BA-B0FB-820A7EDBA0C9}"/>
              </a:ext>
            </a:extLst>
          </p:cNvPr>
          <p:cNvSpPr txBox="1"/>
          <p:nvPr/>
        </p:nvSpPr>
        <p:spPr>
          <a:xfrm>
            <a:off x="10165494" y="1717069"/>
            <a:ext cx="1781604" cy="17943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Aft>
                <a:spcPts val="600"/>
              </a:spcAft>
            </a:pPr>
            <a:r>
              <a:rPr lang="ru-RU" sz="1200" b="1" dirty="0"/>
              <a:t>Учитель физической культуры</a:t>
            </a:r>
            <a:br>
              <a:rPr lang="ru-RU" sz="1200" b="1" dirty="0"/>
            </a:br>
            <a:r>
              <a:rPr lang="ru-RU" sz="1200" b="1" dirty="0"/>
              <a:t>МАОУ «ОК «Лицей №3»</a:t>
            </a:r>
            <a:br>
              <a:rPr lang="ru-RU" sz="1200" b="1" dirty="0"/>
            </a:br>
            <a:r>
              <a:rPr lang="ru-RU" sz="1200" b="1" dirty="0"/>
              <a:t>имени С.П. </a:t>
            </a:r>
            <a:r>
              <a:rPr lang="ru-RU" sz="1200" b="1" dirty="0" err="1"/>
              <a:t>Угаровой</a:t>
            </a:r>
            <a:r>
              <a:rPr lang="ru-RU" sz="1200" b="1" dirty="0"/>
              <a:t>»</a:t>
            </a:r>
          </a:p>
          <a:p>
            <a:pPr>
              <a:lnSpc>
                <a:spcPct val="80000"/>
              </a:lnSpc>
              <a:spcAft>
                <a:spcPts val="600"/>
              </a:spcAft>
            </a:pPr>
            <a:r>
              <a:rPr lang="ru-RU" sz="1200" dirty="0"/>
              <a:t>Победитель регионального конкурса «Самый здоровый класс»</a:t>
            </a:r>
          </a:p>
        </p:txBody>
      </p:sp>
      <p:pic>
        <p:nvPicPr>
          <p:cNvPr id="34" name="Рисунок 33">
            <a:extLst>
              <a:ext uri="{FF2B5EF4-FFF2-40B4-BE49-F238E27FC236}">
                <a16:creationId xmlns:a16="http://schemas.microsoft.com/office/drawing/2014/main" xmlns="" id="{D274B747-52F3-4848-A92B-698376DE2C74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" t="1" r="1" b="30810"/>
          <a:stretch/>
        </p:blipFill>
        <p:spPr>
          <a:xfrm>
            <a:off x="4158417" y="1717069"/>
            <a:ext cx="1795633" cy="1774814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FD4C8305-A7D9-4AD1-BE47-840E50A30245}"/>
              </a:ext>
            </a:extLst>
          </p:cNvPr>
          <p:cNvSpPr txBox="1"/>
          <p:nvPr/>
        </p:nvSpPr>
        <p:spPr>
          <a:xfrm>
            <a:off x="4158416" y="3496022"/>
            <a:ext cx="4689475" cy="4862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Aft>
                <a:spcPts val="600"/>
              </a:spcAft>
            </a:pPr>
            <a:r>
              <a:rPr lang="ru-RU" sz="1600" b="1" dirty="0"/>
              <a:t>Ачкасова</a:t>
            </a:r>
            <a:br>
              <a:rPr lang="ru-RU" sz="1600" b="1" dirty="0"/>
            </a:br>
            <a:r>
              <a:rPr lang="ru-RU" sz="1600" b="1" dirty="0"/>
              <a:t>Елена Ивановна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xmlns="" id="{A8F5C175-E453-47BF-8F0B-F7E07FD35F59}"/>
              </a:ext>
            </a:extLst>
          </p:cNvPr>
          <p:cNvSpPr txBox="1"/>
          <p:nvPr/>
        </p:nvSpPr>
        <p:spPr>
          <a:xfrm>
            <a:off x="5975726" y="1717069"/>
            <a:ext cx="2406274" cy="17943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Aft>
                <a:spcPts val="600"/>
              </a:spcAft>
            </a:pPr>
            <a:r>
              <a:rPr lang="ru-RU" sz="1200" b="1" dirty="0"/>
              <a:t>Учитель иностранного языка</a:t>
            </a:r>
            <a:br>
              <a:rPr lang="ru-RU" sz="1200" b="1" dirty="0"/>
            </a:br>
            <a:r>
              <a:rPr lang="ru-RU" sz="1200" b="1" dirty="0"/>
              <a:t>МАОУ «СОШ №24 с углубленным изучением отдельных предметов имени С.П. Тимофеева»</a:t>
            </a:r>
          </a:p>
          <a:p>
            <a:pPr>
              <a:lnSpc>
                <a:spcPct val="80000"/>
              </a:lnSpc>
              <a:spcAft>
                <a:spcPts val="600"/>
              </a:spcAft>
            </a:pPr>
            <a:r>
              <a:rPr lang="ru-RU" sz="1200" dirty="0"/>
              <a:t>Победитель Всероссийского открытого конкурса социально активных технологий воспитания обучающихся «Растим гражданина – 2024»</a:t>
            </a:r>
          </a:p>
        </p:txBody>
      </p:sp>
    </p:spTree>
    <p:extLst>
      <p:ext uri="{BB962C8B-B14F-4D97-AF65-F5344CB8AC3E}">
        <p14:creationId xmlns:p14="http://schemas.microsoft.com/office/powerpoint/2010/main" xmlns="" val="33444245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107A8EBE-DE19-4356-9393-C12D9BF81CC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dirty="0"/>
              <a:t>Ключевые этапы сопровождения профессионального развития педагогов в 2025 году </a:t>
            </a:r>
          </a:p>
        </p:txBody>
      </p:sp>
      <p:graphicFrame>
        <p:nvGraphicFramePr>
          <p:cNvPr id="21" name="Схема 20">
            <a:extLst>
              <a:ext uri="{FF2B5EF4-FFF2-40B4-BE49-F238E27FC236}">
                <a16:creationId xmlns:a16="http://schemas.microsoft.com/office/drawing/2014/main" xmlns="" id="{AF93DD9F-709A-4346-9344-A09EEEE2964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xmlns="" val="531267024"/>
              </p:ext>
            </p:extLst>
          </p:nvPr>
        </p:nvGraphicFramePr>
        <p:xfrm>
          <a:off x="415273" y="1484639"/>
          <a:ext cx="11368740" cy="48605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xmlns="" id="{0FC3B789-76CC-4DA0-83F3-DFDC102A3975}"/>
              </a:ext>
            </a:extLst>
          </p:cNvPr>
          <p:cNvSpPr/>
          <p:nvPr/>
        </p:nvSpPr>
        <p:spPr>
          <a:xfrm>
            <a:off x="6069806" y="2374106"/>
            <a:ext cx="863600" cy="146354"/>
          </a:xfrm>
          <a:prstGeom prst="rect">
            <a:avLst/>
          </a:prstGeom>
          <a:solidFill>
            <a:srgbClr val="1A24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xmlns="" id="{F3A9EABF-EB40-49B2-8143-95A010D91A07}"/>
              </a:ext>
            </a:extLst>
          </p:cNvPr>
          <p:cNvSpPr/>
          <p:nvPr/>
        </p:nvSpPr>
        <p:spPr>
          <a:xfrm>
            <a:off x="6107112" y="2321718"/>
            <a:ext cx="3758407" cy="198741"/>
          </a:xfrm>
          <a:prstGeom prst="rect">
            <a:avLst/>
          </a:prstGeom>
          <a:solidFill>
            <a:srgbClr val="1A24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6" name="Соединитель: уступ 25">
            <a:extLst>
              <a:ext uri="{FF2B5EF4-FFF2-40B4-BE49-F238E27FC236}">
                <a16:creationId xmlns:a16="http://schemas.microsoft.com/office/drawing/2014/main" xmlns="" id="{7C70E2B4-3879-4D3A-905F-5AC0930B2DA9}"/>
              </a:ext>
            </a:extLst>
          </p:cNvPr>
          <p:cNvCxnSpPr>
            <a:cxnSpLocks/>
          </p:cNvCxnSpPr>
          <p:nvPr/>
        </p:nvCxnSpPr>
        <p:spPr>
          <a:xfrm flipV="1">
            <a:off x="3299460" y="2920056"/>
            <a:ext cx="1051560" cy="994882"/>
          </a:xfrm>
          <a:prstGeom prst="bentConnector3">
            <a:avLst>
              <a:gd name="adj1" fmla="val 86232"/>
            </a:avLst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Соединитель: уступ 30">
            <a:extLst>
              <a:ext uri="{FF2B5EF4-FFF2-40B4-BE49-F238E27FC236}">
                <a16:creationId xmlns:a16="http://schemas.microsoft.com/office/drawing/2014/main" xmlns="" id="{A827C131-F0C9-46AF-877B-92F173D4BBEA}"/>
              </a:ext>
            </a:extLst>
          </p:cNvPr>
          <p:cNvCxnSpPr>
            <a:cxnSpLocks/>
          </p:cNvCxnSpPr>
          <p:nvPr/>
        </p:nvCxnSpPr>
        <p:spPr>
          <a:xfrm flipV="1">
            <a:off x="4198620" y="2920057"/>
            <a:ext cx="3868896" cy="2987702"/>
          </a:xfrm>
          <a:prstGeom prst="bentConnector3">
            <a:avLst>
              <a:gd name="adj1" fmla="val 95891"/>
            </a:avLst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Соединитель: уступ 33">
            <a:extLst>
              <a:ext uri="{FF2B5EF4-FFF2-40B4-BE49-F238E27FC236}">
                <a16:creationId xmlns:a16="http://schemas.microsoft.com/office/drawing/2014/main" xmlns="" id="{82F0DB4C-572C-4BB0-9747-7165386DCFAC}"/>
              </a:ext>
            </a:extLst>
          </p:cNvPr>
          <p:cNvCxnSpPr>
            <a:cxnSpLocks/>
          </p:cNvCxnSpPr>
          <p:nvPr/>
        </p:nvCxnSpPr>
        <p:spPr>
          <a:xfrm rot="10800000">
            <a:off x="3299462" y="3914941"/>
            <a:ext cx="4602478" cy="1992817"/>
          </a:xfrm>
          <a:prstGeom prst="bentConnector3">
            <a:avLst>
              <a:gd name="adj1" fmla="val 80298"/>
            </a:avLst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375933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4E7FFDAF-B5A2-4954-8A89-2991D27F7759}"/>
              </a:ext>
            </a:extLst>
          </p:cNvPr>
          <p:cNvSpPr txBox="1"/>
          <p:nvPr/>
        </p:nvSpPr>
        <p:spPr>
          <a:xfrm>
            <a:off x="445617" y="5200650"/>
            <a:ext cx="313891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Муниципальное бюджетное учреждение дополнительного профессионального образования «Старооскольский центр развития образования»</a:t>
            </a:r>
            <a:endParaRPr lang="en-JM" sz="1400" dirty="0">
              <a:cs typeface="Arial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4FCF36D3-D73E-4D79-8922-E0CE62CF0BF8}"/>
              </a:ext>
            </a:extLst>
          </p:cNvPr>
          <p:cNvSpPr txBox="1"/>
          <p:nvPr/>
        </p:nvSpPr>
        <p:spPr>
          <a:xfrm>
            <a:off x="4266181" y="5200650"/>
            <a:ext cx="313891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309514, Белгородская область, город Старый Оскол, улица Комсомольская, дом 33/36</a:t>
            </a:r>
            <a:endParaRPr lang="en-JM" sz="1400" dirty="0">
              <a:cs typeface="Arial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FCC93D39-AB6E-486E-8721-3FE62DB0B948}"/>
              </a:ext>
            </a:extLst>
          </p:cNvPr>
          <p:cNvSpPr txBox="1"/>
          <p:nvPr/>
        </p:nvSpPr>
        <p:spPr>
          <a:xfrm>
            <a:off x="8086746" y="5200650"/>
            <a:ext cx="369726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Тел.: 8 (4725) 22-06-47 (приёмная)</a:t>
            </a:r>
          </a:p>
          <a:p>
            <a:r>
              <a:rPr lang="en-US" sz="1400" dirty="0"/>
              <a:t>https://vk.com/oskol_razvitie_obrazovania</a:t>
            </a:r>
            <a:endParaRPr lang="ru-RU" sz="1400" dirty="0"/>
          </a:p>
          <a:p>
            <a:r>
              <a:rPr lang="en-US" sz="1400" dirty="0"/>
              <a:t>https://oskoliro.ru</a:t>
            </a:r>
            <a:endParaRPr lang="ru-RU" sz="1400" dirty="0"/>
          </a:p>
          <a:p>
            <a:r>
              <a:rPr lang="ru-RU" sz="1400" dirty="0" err="1"/>
              <a:t>e-mail</a:t>
            </a:r>
            <a:r>
              <a:rPr lang="ru-RU" sz="1400" dirty="0"/>
              <a:t>: oskoliro@so.belregion.ru</a:t>
            </a:r>
            <a:endParaRPr lang="en-JM" sz="1400" dirty="0">
              <a:cs typeface="Arial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546FF051-137C-4A2C-BF1E-8ED0D0ADA209}"/>
              </a:ext>
            </a:extLst>
          </p:cNvPr>
          <p:cNvSpPr txBox="1"/>
          <p:nvPr/>
        </p:nvSpPr>
        <p:spPr>
          <a:xfrm>
            <a:off x="334963" y="1655204"/>
            <a:ext cx="11449050" cy="1274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3200" b="1" dirty="0"/>
              <a:t>О новых моделях</a:t>
            </a:r>
            <a:br>
              <a:rPr lang="ru-RU" sz="3200" b="1" dirty="0"/>
            </a:br>
            <a:r>
              <a:rPr lang="ru-RU" sz="3200" b="1" dirty="0"/>
              <a:t>сопровождения</a:t>
            </a:r>
            <a:br>
              <a:rPr lang="ru-RU" sz="3200" b="1" dirty="0"/>
            </a:br>
            <a:r>
              <a:rPr lang="ru-RU" sz="3200" b="1" dirty="0"/>
              <a:t>профессионального развития педагогов</a:t>
            </a:r>
            <a:endParaRPr lang="en-ID" sz="3200" b="1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ACDFADE2-04F2-4F26-93B2-077A93D0274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4129846" y="3633788"/>
            <a:ext cx="4364107" cy="1116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958460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mc:AlternateContent xmlns:mc="http://schemas.openxmlformats.org/markup-compatibility/2006">
    <mc:Choice xmlns:p14="http://schemas.microsoft.com/office/powerpoint/2010/main" xmlns="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5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10" presetClass="exit" presetSubtype="0" fill="hold" grpId="0" nodeType="afterEffect">
                                      <p:stCondLst>
                                        <p:cond delay="250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9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/>
          <p:bldP spid="18" grpId="0"/>
          <p:bldP spid="19" grpId="0"/>
          <p:bldP spid="23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10" presetClass="exit" presetSubtype="0" fill="hold" grpId="0" nodeType="afterEffect">
                                      <p:stCondLst>
                                        <p:cond delay="250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9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/>
          <p:bldP spid="18" grpId="0"/>
          <p:bldP spid="19" grpId="0"/>
          <p:bldP spid="23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DBE8A653-69CD-4120-AC31-5D602E7AEB7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4963" y="419100"/>
            <a:ext cx="10099452" cy="614363"/>
          </a:xfrm>
        </p:spPr>
        <p:txBody>
          <a:bodyPr anchor="t"/>
          <a:lstStyle/>
          <a:p>
            <a:pPr>
              <a:lnSpc>
                <a:spcPct val="80000"/>
              </a:lnSpc>
            </a:pPr>
            <a:r>
              <a:rPr lang="ru-RU" dirty="0"/>
              <a:t>Модель сопровождения</a:t>
            </a:r>
            <a:br>
              <a:rPr lang="ru-RU" dirty="0"/>
            </a:br>
            <a:r>
              <a:rPr lang="ru-RU" dirty="0"/>
              <a:t>профессионального развития педагогов</a:t>
            </a:r>
          </a:p>
        </p:txBody>
      </p:sp>
      <p:graphicFrame>
        <p:nvGraphicFramePr>
          <p:cNvPr id="6" name="Схема 5">
            <a:extLst>
              <a:ext uri="{FF2B5EF4-FFF2-40B4-BE49-F238E27FC236}">
                <a16:creationId xmlns:a16="http://schemas.microsoft.com/office/drawing/2014/main" xmlns="" id="{CE667B4E-92ED-41E0-8CE7-00A8C3EDE95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xmlns="" val="1522818827"/>
              </p:ext>
            </p:extLst>
          </p:nvPr>
        </p:nvGraphicFramePr>
        <p:xfrm>
          <a:off x="334964" y="1521150"/>
          <a:ext cx="6108566" cy="48605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B2179B00-E3A4-4621-9B50-504252084DCD}"/>
              </a:ext>
            </a:extLst>
          </p:cNvPr>
          <p:cNvSpPr/>
          <p:nvPr/>
        </p:nvSpPr>
        <p:spPr>
          <a:xfrm>
            <a:off x="6771768" y="1628023"/>
            <a:ext cx="4915135" cy="3292591"/>
          </a:xfrm>
          <a:prstGeom prst="rect">
            <a:avLst/>
          </a:prstGeom>
          <a:pattFill prst="wdUpDiag">
            <a:fgClr>
              <a:schemeClr val="accent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DED1277E-EFD1-478E-9670-9B78752DD143}"/>
              </a:ext>
            </a:extLst>
          </p:cNvPr>
          <p:cNvSpPr/>
          <p:nvPr/>
        </p:nvSpPr>
        <p:spPr>
          <a:xfrm>
            <a:off x="6634118" y="1463333"/>
            <a:ext cx="4915135" cy="3292591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F1C7D17D-09B4-4874-80E5-CEB7D757C6B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6925709" y="1801931"/>
            <a:ext cx="4407618" cy="250895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6FC811FD-A4B4-40DA-87D5-745E90A04D47}"/>
              </a:ext>
            </a:extLst>
          </p:cNvPr>
          <p:cNvSpPr txBox="1"/>
          <p:nvPr/>
        </p:nvSpPr>
        <p:spPr>
          <a:xfrm>
            <a:off x="6771768" y="4920614"/>
            <a:ext cx="337245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i="1" dirty="0"/>
              <a:t>30 лет</a:t>
            </a:r>
          </a:p>
        </p:txBody>
      </p:sp>
    </p:spTree>
    <p:extLst>
      <p:ext uri="{BB962C8B-B14F-4D97-AF65-F5344CB8AC3E}">
        <p14:creationId xmlns:p14="http://schemas.microsoft.com/office/powerpoint/2010/main" xmlns="" val="36081721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>
            <a:extLst>
              <a:ext uri="{FF2B5EF4-FFF2-40B4-BE49-F238E27FC236}">
                <a16:creationId xmlns:a16="http://schemas.microsoft.com/office/drawing/2014/main" xmlns="" id="{7B6DE62B-F21B-4282-A7B2-80789EDC590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ru-RU" dirty="0"/>
              <a:t>Дополнительное профессиональное образование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4637EE6F-1D06-4FA9-BAEE-D91311859289}"/>
              </a:ext>
            </a:extLst>
          </p:cNvPr>
          <p:cNvSpPr/>
          <p:nvPr/>
        </p:nvSpPr>
        <p:spPr>
          <a:xfrm>
            <a:off x="768781" y="1505039"/>
            <a:ext cx="1495887" cy="979965"/>
          </a:xfrm>
          <a:prstGeom prst="rect">
            <a:avLst/>
          </a:prstGeom>
          <a:pattFill prst="wdUpDiag">
            <a:fgClr>
              <a:schemeClr val="accent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E915FCEB-6DDB-4621-A8CF-57F7E084191C}"/>
              </a:ext>
            </a:extLst>
          </p:cNvPr>
          <p:cNvSpPr/>
          <p:nvPr/>
        </p:nvSpPr>
        <p:spPr>
          <a:xfrm>
            <a:off x="692582" y="1414696"/>
            <a:ext cx="1495887" cy="99410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0A792AD7-073E-4413-A280-85211BFACA4C}"/>
              </a:ext>
            </a:extLst>
          </p:cNvPr>
          <p:cNvSpPr txBox="1"/>
          <p:nvPr/>
        </p:nvSpPr>
        <p:spPr>
          <a:xfrm>
            <a:off x="692574" y="1584568"/>
            <a:ext cx="14958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1A242E"/>
                </a:solidFill>
              </a:rPr>
              <a:t>2 367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EBED368C-A933-4590-BAF3-6E74DBE318F6}"/>
              </a:ext>
            </a:extLst>
          </p:cNvPr>
          <p:cNvSpPr/>
          <p:nvPr/>
        </p:nvSpPr>
        <p:spPr>
          <a:xfrm>
            <a:off x="768780" y="2653448"/>
            <a:ext cx="1495887" cy="979965"/>
          </a:xfrm>
          <a:prstGeom prst="rect">
            <a:avLst/>
          </a:prstGeom>
          <a:pattFill prst="wdUpDiag">
            <a:fgClr>
              <a:srgbClr val="05B9F6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748E5069-A5FD-438C-B191-A01993438C02}"/>
              </a:ext>
            </a:extLst>
          </p:cNvPr>
          <p:cNvSpPr/>
          <p:nvPr/>
        </p:nvSpPr>
        <p:spPr>
          <a:xfrm>
            <a:off x="768779" y="3801857"/>
            <a:ext cx="1495887" cy="979965"/>
          </a:xfrm>
          <a:prstGeom prst="rect">
            <a:avLst/>
          </a:prstGeom>
          <a:pattFill prst="wdUpDiag">
            <a:fgClr>
              <a:srgbClr val="EF2A79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8DBCD9C0-6DC3-46FF-AC7C-A7680D47D7A7}"/>
              </a:ext>
            </a:extLst>
          </p:cNvPr>
          <p:cNvSpPr/>
          <p:nvPr/>
        </p:nvSpPr>
        <p:spPr>
          <a:xfrm>
            <a:off x="768778" y="4950266"/>
            <a:ext cx="1495887" cy="979965"/>
          </a:xfrm>
          <a:prstGeom prst="rect">
            <a:avLst/>
          </a:prstGeom>
          <a:pattFill prst="wdUpDiag">
            <a:fgClr>
              <a:srgbClr val="7E4CC7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0A62304-5478-4003-9625-520F6DFD98DB}"/>
              </a:ext>
            </a:extLst>
          </p:cNvPr>
          <p:cNvSpPr/>
          <p:nvPr/>
        </p:nvSpPr>
        <p:spPr>
          <a:xfrm>
            <a:off x="692578" y="2577248"/>
            <a:ext cx="1495887" cy="99410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90007DD5-03B9-427E-8FA6-659DB7520DB8}"/>
              </a:ext>
            </a:extLst>
          </p:cNvPr>
          <p:cNvSpPr/>
          <p:nvPr/>
        </p:nvSpPr>
        <p:spPr>
          <a:xfrm>
            <a:off x="692578" y="3725657"/>
            <a:ext cx="1495887" cy="99410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4A980C79-C5B2-4D89-92A4-8AD64F298AEE}"/>
              </a:ext>
            </a:extLst>
          </p:cNvPr>
          <p:cNvSpPr/>
          <p:nvPr/>
        </p:nvSpPr>
        <p:spPr>
          <a:xfrm>
            <a:off x="692574" y="4888209"/>
            <a:ext cx="1495887" cy="99410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CCB2CFB0-FA5C-4FC2-A8F1-2EE4D9DC11A0}"/>
              </a:ext>
            </a:extLst>
          </p:cNvPr>
          <p:cNvSpPr txBox="1"/>
          <p:nvPr/>
        </p:nvSpPr>
        <p:spPr>
          <a:xfrm>
            <a:off x="2264661" y="1548254"/>
            <a:ext cx="4047240" cy="4862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1600" dirty="0"/>
              <a:t>педагогов обучено</a:t>
            </a:r>
            <a:br>
              <a:rPr lang="ru-RU" sz="1600" dirty="0"/>
            </a:br>
            <a:r>
              <a:rPr lang="ru-RU" sz="1600" dirty="0"/>
              <a:t>на курсах повышения квалификации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EFD19DCD-E322-478A-9CC0-F69D276E3281}"/>
              </a:ext>
            </a:extLst>
          </p:cNvPr>
          <p:cNvSpPr txBox="1"/>
          <p:nvPr/>
        </p:nvSpPr>
        <p:spPr>
          <a:xfrm>
            <a:off x="673524" y="2718043"/>
            <a:ext cx="14958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1A242E"/>
                </a:solidFill>
              </a:rPr>
              <a:t>966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D742457C-ACCA-4FD9-9343-F06ED1FD7FCD}"/>
              </a:ext>
            </a:extLst>
          </p:cNvPr>
          <p:cNvSpPr txBox="1"/>
          <p:nvPr/>
        </p:nvSpPr>
        <p:spPr>
          <a:xfrm>
            <a:off x="2264661" y="2604821"/>
            <a:ext cx="4047240" cy="6832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1600" dirty="0"/>
              <a:t>педагогов обучено</a:t>
            </a:r>
            <a:br>
              <a:rPr lang="ru-RU" sz="1600" dirty="0"/>
            </a:br>
            <a:r>
              <a:rPr lang="ru-RU" sz="1600" dirty="0"/>
              <a:t>с применением дистанционных образовательных технологий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DE620BFF-E5DD-47B5-AFF6-E9C4295EB2AB}"/>
              </a:ext>
            </a:extLst>
          </p:cNvPr>
          <p:cNvSpPr txBox="1"/>
          <p:nvPr/>
        </p:nvSpPr>
        <p:spPr>
          <a:xfrm>
            <a:off x="692574" y="3871866"/>
            <a:ext cx="14958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1A242E"/>
                </a:solidFill>
              </a:rPr>
              <a:t>1152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589AFA6E-07AF-41EA-B010-3545B7F72142}"/>
              </a:ext>
            </a:extLst>
          </p:cNvPr>
          <p:cNvSpPr txBox="1"/>
          <p:nvPr/>
        </p:nvSpPr>
        <p:spPr>
          <a:xfrm>
            <a:off x="2264660" y="3853399"/>
            <a:ext cx="4047240" cy="6832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1600" dirty="0"/>
              <a:t>педагога прошли обучение</a:t>
            </a:r>
            <a:br>
              <a:rPr lang="ru-RU" sz="1600" dirty="0"/>
            </a:br>
            <a:r>
              <a:rPr lang="ru-RU" sz="1600" dirty="0"/>
              <a:t>по совершенствованию кадровых условий реализации требований ФГОС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CABA643E-AD57-4D38-9947-141ADC1511C1}"/>
              </a:ext>
            </a:extLst>
          </p:cNvPr>
          <p:cNvSpPr txBox="1"/>
          <p:nvPr/>
        </p:nvSpPr>
        <p:spPr>
          <a:xfrm>
            <a:off x="673524" y="5089768"/>
            <a:ext cx="14958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1A242E"/>
                </a:solidFill>
              </a:rPr>
              <a:t>134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BCD171FF-3759-4BC8-9107-A78DCAB1F337}"/>
              </a:ext>
            </a:extLst>
          </p:cNvPr>
          <p:cNvSpPr txBox="1"/>
          <p:nvPr/>
        </p:nvSpPr>
        <p:spPr>
          <a:xfrm>
            <a:off x="2264660" y="5089768"/>
            <a:ext cx="4047240" cy="6832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1600" dirty="0"/>
              <a:t>педагога обучены по вопросам работы</a:t>
            </a:r>
            <a:br>
              <a:rPr lang="ru-RU" sz="1600" dirty="0"/>
            </a:br>
            <a:r>
              <a:rPr lang="ru-RU" sz="1600" dirty="0"/>
              <a:t>с детьми с ограниченными возможностями здоровья</a:t>
            </a:r>
          </a:p>
        </p:txBody>
      </p:sp>
      <p:sp>
        <p:nvSpPr>
          <p:cNvPr id="29" name="Прямоугольник 28">
            <a:extLst>
              <a:ext uri="{FF2B5EF4-FFF2-40B4-BE49-F238E27FC236}">
                <a16:creationId xmlns:a16="http://schemas.microsoft.com/office/drawing/2014/main" xmlns="" id="{07444560-36CE-4823-B527-A4DD65BFBBB6}"/>
              </a:ext>
            </a:extLst>
          </p:cNvPr>
          <p:cNvSpPr/>
          <p:nvPr/>
        </p:nvSpPr>
        <p:spPr>
          <a:xfrm flipV="1">
            <a:off x="6407581" y="5064566"/>
            <a:ext cx="1495887" cy="979965"/>
          </a:xfrm>
          <a:prstGeom prst="rect">
            <a:avLst/>
          </a:prstGeom>
          <a:pattFill prst="wdUpDiag">
            <a:fgClr>
              <a:schemeClr val="accent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>
            <a:extLst>
              <a:ext uri="{FF2B5EF4-FFF2-40B4-BE49-F238E27FC236}">
                <a16:creationId xmlns:a16="http://schemas.microsoft.com/office/drawing/2014/main" xmlns="" id="{C284CF9F-BAB7-4487-AF3F-DD22FAAA02DC}"/>
              </a:ext>
            </a:extLst>
          </p:cNvPr>
          <p:cNvSpPr/>
          <p:nvPr/>
        </p:nvSpPr>
        <p:spPr>
          <a:xfrm flipV="1">
            <a:off x="6407580" y="3916157"/>
            <a:ext cx="1495887" cy="979965"/>
          </a:xfrm>
          <a:prstGeom prst="rect">
            <a:avLst/>
          </a:prstGeom>
          <a:pattFill prst="wdUpDiag">
            <a:fgClr>
              <a:srgbClr val="05B9F6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>
            <a:extLst>
              <a:ext uri="{FF2B5EF4-FFF2-40B4-BE49-F238E27FC236}">
                <a16:creationId xmlns:a16="http://schemas.microsoft.com/office/drawing/2014/main" xmlns="" id="{B75BE6BA-44F9-42A2-AC3C-0BB4839EC6A9}"/>
              </a:ext>
            </a:extLst>
          </p:cNvPr>
          <p:cNvSpPr/>
          <p:nvPr/>
        </p:nvSpPr>
        <p:spPr>
          <a:xfrm flipV="1">
            <a:off x="6407579" y="2767748"/>
            <a:ext cx="1495887" cy="979965"/>
          </a:xfrm>
          <a:prstGeom prst="rect">
            <a:avLst/>
          </a:prstGeom>
          <a:pattFill prst="wdUpDiag">
            <a:fgClr>
              <a:srgbClr val="EF2A79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>
            <a:extLst>
              <a:ext uri="{FF2B5EF4-FFF2-40B4-BE49-F238E27FC236}">
                <a16:creationId xmlns:a16="http://schemas.microsoft.com/office/drawing/2014/main" xmlns="" id="{EE601545-F113-4FDF-99B2-73D7301E151F}"/>
              </a:ext>
            </a:extLst>
          </p:cNvPr>
          <p:cNvSpPr/>
          <p:nvPr/>
        </p:nvSpPr>
        <p:spPr>
          <a:xfrm flipV="1">
            <a:off x="6407578" y="1619339"/>
            <a:ext cx="1495887" cy="979965"/>
          </a:xfrm>
          <a:prstGeom prst="rect">
            <a:avLst/>
          </a:prstGeom>
          <a:pattFill prst="wdUpDiag">
            <a:fgClr>
              <a:srgbClr val="7E4CC7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xmlns="" id="{447A618D-8A01-4C3D-ADD0-B635427D45CC}"/>
              </a:ext>
            </a:extLst>
          </p:cNvPr>
          <p:cNvSpPr/>
          <p:nvPr/>
        </p:nvSpPr>
        <p:spPr>
          <a:xfrm>
            <a:off x="6331382" y="1528996"/>
            <a:ext cx="1495887" cy="99410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50BADA27-6646-44EF-B6EF-E956830901EE}"/>
              </a:ext>
            </a:extLst>
          </p:cNvPr>
          <p:cNvSpPr txBox="1"/>
          <p:nvPr/>
        </p:nvSpPr>
        <p:spPr>
          <a:xfrm>
            <a:off x="6331374" y="1698868"/>
            <a:ext cx="14958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1A242E"/>
                </a:solidFill>
              </a:rPr>
              <a:t>817</a:t>
            </a:r>
          </a:p>
        </p:txBody>
      </p:sp>
      <p:sp>
        <p:nvSpPr>
          <p:cNvPr id="35" name="Прямоугольник 34">
            <a:extLst>
              <a:ext uri="{FF2B5EF4-FFF2-40B4-BE49-F238E27FC236}">
                <a16:creationId xmlns:a16="http://schemas.microsoft.com/office/drawing/2014/main" xmlns="" id="{3ABEB864-FB65-40E0-B528-C8507C6FA2D9}"/>
              </a:ext>
            </a:extLst>
          </p:cNvPr>
          <p:cNvSpPr/>
          <p:nvPr/>
        </p:nvSpPr>
        <p:spPr>
          <a:xfrm>
            <a:off x="6331378" y="2691548"/>
            <a:ext cx="1495887" cy="99410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>
            <a:extLst>
              <a:ext uri="{FF2B5EF4-FFF2-40B4-BE49-F238E27FC236}">
                <a16:creationId xmlns:a16="http://schemas.microsoft.com/office/drawing/2014/main" xmlns="" id="{64807EA5-53F8-41D7-8161-5D1D877E73FA}"/>
              </a:ext>
            </a:extLst>
          </p:cNvPr>
          <p:cNvSpPr/>
          <p:nvPr/>
        </p:nvSpPr>
        <p:spPr>
          <a:xfrm>
            <a:off x="6331378" y="3839957"/>
            <a:ext cx="1495887" cy="99410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>
            <a:extLst>
              <a:ext uri="{FF2B5EF4-FFF2-40B4-BE49-F238E27FC236}">
                <a16:creationId xmlns:a16="http://schemas.microsoft.com/office/drawing/2014/main" xmlns="" id="{1A0F161E-23CF-4DAB-B204-9797B240D9F9}"/>
              </a:ext>
            </a:extLst>
          </p:cNvPr>
          <p:cNvSpPr/>
          <p:nvPr/>
        </p:nvSpPr>
        <p:spPr>
          <a:xfrm>
            <a:off x="6331374" y="5002509"/>
            <a:ext cx="1495887" cy="99410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AF77C982-340C-4000-BC54-AC59EA890587}"/>
              </a:ext>
            </a:extLst>
          </p:cNvPr>
          <p:cNvSpPr txBox="1"/>
          <p:nvPr/>
        </p:nvSpPr>
        <p:spPr>
          <a:xfrm>
            <a:off x="6312324" y="2954071"/>
            <a:ext cx="149588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3600" b="1" dirty="0">
                <a:solidFill>
                  <a:srgbClr val="1A242E"/>
                </a:solidFill>
              </a:rPr>
              <a:t>80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912A8D38-F77F-4F00-8593-F1EE77907784}"/>
              </a:ext>
            </a:extLst>
          </p:cNvPr>
          <p:cNvSpPr txBox="1"/>
          <p:nvPr/>
        </p:nvSpPr>
        <p:spPr>
          <a:xfrm>
            <a:off x="6331374" y="4013845"/>
            <a:ext cx="14958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1A242E"/>
                </a:solidFill>
              </a:rPr>
              <a:t>15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5B640CEE-B0B2-417A-BB7F-560C6F0B5FB8}"/>
              </a:ext>
            </a:extLst>
          </p:cNvPr>
          <p:cNvSpPr txBox="1"/>
          <p:nvPr/>
        </p:nvSpPr>
        <p:spPr>
          <a:xfrm>
            <a:off x="6312324" y="5204068"/>
            <a:ext cx="14958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1A242E"/>
                </a:solidFill>
              </a:rPr>
              <a:t>1 520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5C2761B8-1669-437A-8EFF-173E724823B1}"/>
              </a:ext>
            </a:extLst>
          </p:cNvPr>
          <p:cNvSpPr txBox="1"/>
          <p:nvPr/>
        </p:nvSpPr>
        <p:spPr>
          <a:xfrm>
            <a:off x="7903457" y="1619339"/>
            <a:ext cx="3874927" cy="6832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1600" dirty="0"/>
              <a:t>педагогов прошли стажировку</a:t>
            </a:r>
            <a:br>
              <a:rPr lang="ru-RU" sz="1600" dirty="0"/>
            </a:br>
            <a:r>
              <a:rPr lang="ru-RU" sz="1600" dirty="0"/>
              <a:t>на базе 18 муниципальных </a:t>
            </a:r>
            <a:r>
              <a:rPr lang="ru-RU" sz="1600" dirty="0" err="1"/>
              <a:t>стажировочных</a:t>
            </a:r>
            <a:r>
              <a:rPr lang="ru-RU" sz="1600" dirty="0"/>
              <a:t> площадок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xmlns="" id="{2A7245E1-9A51-4CD5-B041-00F678B597EF}"/>
              </a:ext>
            </a:extLst>
          </p:cNvPr>
          <p:cNvSpPr txBox="1"/>
          <p:nvPr/>
        </p:nvSpPr>
        <p:spPr>
          <a:xfrm>
            <a:off x="7903457" y="5062933"/>
            <a:ext cx="4047240" cy="8802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1600" dirty="0"/>
              <a:t>работников образовательных организаций обучено в рамках реализации федеральных и региональных проектов  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xmlns="" id="{91ECD844-CAB8-43A3-9FC7-42D8552E4C69}"/>
              </a:ext>
            </a:extLst>
          </p:cNvPr>
          <p:cNvSpPr txBox="1"/>
          <p:nvPr/>
        </p:nvSpPr>
        <p:spPr>
          <a:xfrm>
            <a:off x="7903456" y="2670504"/>
            <a:ext cx="3874927" cy="8802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Aft>
                <a:spcPts val="1200"/>
              </a:spcAft>
            </a:pPr>
            <a:r>
              <a:rPr lang="ru-RU" sz="1600" dirty="0"/>
              <a:t>учителей ОБЗР и ответственных за военно-патриотическое воспитание прошли практическую подготовку на базе Центра ВСП «ВОИН» г. Губкин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xmlns="" id="{BB060D7B-199F-4B8B-AAB8-9E7DA896B7A9}"/>
              </a:ext>
            </a:extLst>
          </p:cNvPr>
          <p:cNvSpPr txBox="1"/>
          <p:nvPr/>
        </p:nvSpPr>
        <p:spPr>
          <a:xfrm>
            <a:off x="7912982" y="3923295"/>
            <a:ext cx="3865402" cy="8802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1600" dirty="0"/>
              <a:t>руководящих работников прошли стажировку по программе «Управленческие компетенции для команды школы»</a:t>
            </a:r>
          </a:p>
        </p:txBody>
      </p:sp>
    </p:spTree>
    <p:extLst>
      <p:ext uri="{BB962C8B-B14F-4D97-AF65-F5344CB8AC3E}">
        <p14:creationId xmlns:p14="http://schemas.microsoft.com/office/powerpoint/2010/main" xmlns="" val="22707747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Схема 10">
            <a:extLst>
              <a:ext uri="{FF2B5EF4-FFF2-40B4-BE49-F238E27FC236}">
                <a16:creationId xmlns:a16="http://schemas.microsoft.com/office/drawing/2014/main" xmlns="" id="{58CA2D35-C0F4-4C6C-8F3E-33F0A74A89C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xmlns="" val="2834291545"/>
              </p:ext>
            </p:extLst>
          </p:nvPr>
        </p:nvGraphicFramePr>
        <p:xfrm>
          <a:off x="415272" y="196553"/>
          <a:ext cx="11776727" cy="66614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8246471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Овал 18">
            <a:extLst>
              <a:ext uri="{FF2B5EF4-FFF2-40B4-BE49-F238E27FC236}">
                <a16:creationId xmlns:a16="http://schemas.microsoft.com/office/drawing/2014/main" xmlns="" id="{571F9D8B-71F1-474A-85B9-0DC17329C9A9}"/>
              </a:ext>
            </a:extLst>
          </p:cNvPr>
          <p:cNvSpPr/>
          <p:nvPr/>
        </p:nvSpPr>
        <p:spPr>
          <a:xfrm>
            <a:off x="9234556" y="1328737"/>
            <a:ext cx="1919287" cy="1919287"/>
          </a:xfrm>
          <a:prstGeom prst="ellipse">
            <a:avLst/>
          </a:prstGeom>
          <a:pattFill prst="wdUpDiag">
            <a:fgClr>
              <a:schemeClr val="accent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>
            <a:extLst>
              <a:ext uri="{FF2B5EF4-FFF2-40B4-BE49-F238E27FC236}">
                <a16:creationId xmlns:a16="http://schemas.microsoft.com/office/drawing/2014/main" xmlns="" id="{E21202D5-BE84-4192-AC15-F6936F00C88D}"/>
              </a:ext>
            </a:extLst>
          </p:cNvPr>
          <p:cNvSpPr/>
          <p:nvPr/>
        </p:nvSpPr>
        <p:spPr>
          <a:xfrm>
            <a:off x="1619300" y="1328736"/>
            <a:ext cx="1919287" cy="1919287"/>
          </a:xfrm>
          <a:prstGeom prst="ellipse">
            <a:avLst/>
          </a:prstGeom>
          <a:pattFill prst="wdUpDiag">
            <a:fgClr>
              <a:srgbClr val="F75847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xmlns="" id="{94C858AC-6194-4BA0-8525-739B03DE76D7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9528" t="26538" r="25181" b="29"/>
          <a:stretch/>
        </p:blipFill>
        <p:spPr>
          <a:xfrm>
            <a:off x="1543100" y="1252538"/>
            <a:ext cx="1919287" cy="1919287"/>
          </a:xfr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xmlns="" id="{623F79A1-0DC2-49C8-B638-5FC7D57F342B}"/>
              </a:ext>
            </a:extLst>
          </p:cNvPr>
          <p:cNvPicPr>
            <a:picLocks noGrp="1" noChangeAspect="1"/>
          </p:cNvPicPr>
          <p:nvPr>
            <p:ph type="pic" sz="quarter" idx="2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0625" r="20625"/>
          <a:stretch>
            <a:fillRect/>
          </a:stretch>
        </p:blipFill>
        <p:spPr>
          <a:xfrm>
            <a:off x="9158356" y="1252538"/>
            <a:ext cx="1919288" cy="1919287"/>
          </a:xfrm>
        </p:spPr>
      </p:pic>
      <p:sp>
        <p:nvSpPr>
          <p:cNvPr id="9" name="Текст 8">
            <a:extLst>
              <a:ext uri="{FF2B5EF4-FFF2-40B4-BE49-F238E27FC236}">
                <a16:creationId xmlns:a16="http://schemas.microsoft.com/office/drawing/2014/main" xmlns="" id="{732F551C-6FCB-4A1B-A0EC-7815059B8E9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15274" y="444626"/>
            <a:ext cx="10071752" cy="588220"/>
          </a:xfrm>
        </p:spPr>
        <p:txBody>
          <a:bodyPr/>
          <a:lstStyle/>
          <a:p>
            <a:r>
              <a:rPr lang="ru-RU" dirty="0"/>
              <a:t>Методическое сопровождение</a:t>
            </a:r>
          </a:p>
        </p:txBody>
      </p:sp>
      <p:graphicFrame>
        <p:nvGraphicFramePr>
          <p:cNvPr id="21" name="Таблица 21">
            <a:extLst>
              <a:ext uri="{FF2B5EF4-FFF2-40B4-BE49-F238E27FC236}">
                <a16:creationId xmlns:a16="http://schemas.microsoft.com/office/drawing/2014/main" xmlns="" id="{7734C68D-3505-4BF6-8248-61BF6F57F1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677808384"/>
              </p:ext>
            </p:extLst>
          </p:nvPr>
        </p:nvGraphicFramePr>
        <p:xfrm>
          <a:off x="3467900" y="1584291"/>
          <a:ext cx="5688000" cy="11887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64000">
                  <a:extLst>
                    <a:ext uri="{9D8B030D-6E8A-4147-A177-3AD203B41FA5}">
                      <a16:colId xmlns:a16="http://schemas.microsoft.com/office/drawing/2014/main" xmlns="" val="2947218097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xmlns="" val="1751908986"/>
                    </a:ext>
                  </a:extLst>
                </a:gridCol>
                <a:gridCol w="2664000">
                  <a:extLst>
                    <a:ext uri="{9D8B030D-6E8A-4147-A177-3AD203B41FA5}">
                      <a16:colId xmlns:a16="http://schemas.microsoft.com/office/drawing/2014/main" xmlns="" val="252541649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80000"/>
                        </a:lnSpc>
                      </a:pPr>
                      <a:r>
                        <a:rPr lang="ru-RU" b="0" dirty="0">
                          <a:solidFill>
                            <a:schemeClr val="tx1"/>
                          </a:solidFill>
                        </a:rPr>
                        <a:t>Профессиональные сообщества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80000"/>
                        </a:lnSpc>
                      </a:pPr>
                      <a:r>
                        <a:rPr lang="ru-RU" b="0" dirty="0">
                          <a:solidFill>
                            <a:schemeClr val="tx1"/>
                          </a:solidFill>
                        </a:rPr>
                        <a:t>Методические мероприятия и конкурсы профессионального мастерства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63285353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ECD90EAA-BDD2-4FAA-8687-154FCDCBB4A9}"/>
              </a:ext>
            </a:extLst>
          </p:cNvPr>
          <p:cNvSpPr txBox="1"/>
          <p:nvPr/>
        </p:nvSpPr>
        <p:spPr>
          <a:xfrm>
            <a:off x="478563" y="3369687"/>
            <a:ext cx="5833337" cy="27823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1600" b="1" dirty="0"/>
              <a:t>Более </a:t>
            </a:r>
            <a:r>
              <a:rPr lang="ru-RU" sz="2800" b="1" dirty="0"/>
              <a:t>1500</a:t>
            </a:r>
            <a:r>
              <a:rPr lang="ru-RU" sz="1600" b="1" dirty="0"/>
              <a:t> педагогов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1600" b="1" dirty="0"/>
              <a:t>	</a:t>
            </a:r>
            <a:r>
              <a:rPr lang="ru-RU" sz="1600" dirty="0"/>
              <a:t>— </a:t>
            </a:r>
            <a:r>
              <a:rPr lang="ru-RU" sz="2000" b="1" dirty="0"/>
              <a:t>35</a:t>
            </a:r>
            <a:r>
              <a:rPr lang="ru-RU" sz="1600" dirty="0"/>
              <a:t> муниципальных методических объединений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2800" b="1" dirty="0"/>
              <a:t>587</a:t>
            </a:r>
            <a:r>
              <a:rPr lang="ru-RU" sz="1600" dirty="0"/>
              <a:t> руководящих и педагогических работников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1600" dirty="0"/>
              <a:t>	— </a:t>
            </a:r>
            <a:r>
              <a:rPr lang="ru-RU" sz="2000" b="1" dirty="0"/>
              <a:t>12</a:t>
            </a:r>
            <a:r>
              <a:rPr lang="ru-RU" sz="1600" dirty="0"/>
              <a:t> целевых групп по актуальным направлениям образовательной деятельности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2800" b="1" dirty="0"/>
              <a:t>14</a:t>
            </a:r>
            <a:r>
              <a:rPr lang="ru-RU" sz="1600" b="1" dirty="0"/>
              <a:t> опорных площадок </a:t>
            </a:r>
            <a:r>
              <a:rPr lang="ru-RU" sz="1600" dirty="0"/>
              <a:t>по патриотическому воспитанию в рамках реализации программы «</a:t>
            </a:r>
            <a:r>
              <a:rPr lang="ru-RU" sz="1600" dirty="0" err="1"/>
              <a:t>Сплочение.РФ</a:t>
            </a:r>
            <a:r>
              <a:rPr lang="ru-RU" sz="1600" dirty="0"/>
              <a:t>»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24228B44-918A-4660-87FB-87206F869E3D}"/>
              </a:ext>
            </a:extLst>
          </p:cNvPr>
          <p:cNvSpPr txBox="1"/>
          <p:nvPr/>
        </p:nvSpPr>
        <p:spPr>
          <a:xfrm>
            <a:off x="6311900" y="3369687"/>
            <a:ext cx="5472113" cy="25730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2800" b="1" dirty="0"/>
              <a:t>10</a:t>
            </a:r>
            <a:r>
              <a:rPr lang="ru-RU" sz="1600" b="1" dirty="0"/>
              <a:t> управленческих команд</a:t>
            </a:r>
            <a:r>
              <a:rPr lang="ru-RU" sz="1600" dirty="0"/>
              <a:t> по реализации федерального проекта </a:t>
            </a:r>
            <a:r>
              <a:rPr lang="ru-RU" sz="1600" b="1" dirty="0"/>
              <a:t>«Школа </a:t>
            </a:r>
            <a:r>
              <a:rPr lang="ru-RU" sz="1600" b="1" dirty="0" err="1"/>
              <a:t>Минпросвещения</a:t>
            </a:r>
            <a:r>
              <a:rPr lang="ru-RU" sz="1600" b="1" dirty="0"/>
              <a:t> России»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1600" dirty="0"/>
              <a:t>	3 школы – базовый уровень,</a:t>
            </a:r>
            <a:br>
              <a:rPr lang="ru-RU" sz="1600" dirty="0"/>
            </a:br>
            <a:r>
              <a:rPr lang="ru-RU" sz="1600" dirty="0"/>
              <a:t>	22 школы – средний уровень,</a:t>
            </a:r>
            <a:br>
              <a:rPr lang="ru-RU" sz="1600" dirty="0"/>
            </a:br>
            <a:r>
              <a:rPr lang="ru-RU" sz="1600" dirty="0"/>
              <a:t>	29 школы – высокий уровень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2800" b="1" dirty="0"/>
              <a:t>30</a:t>
            </a:r>
            <a:r>
              <a:rPr lang="ru-RU" sz="1600" b="1" dirty="0"/>
              <a:t> </a:t>
            </a:r>
            <a:r>
              <a:rPr lang="ru-RU" sz="1600" dirty="0"/>
              <a:t>новых программ развития школ</a:t>
            </a:r>
            <a:br>
              <a:rPr lang="ru-RU" sz="1600" dirty="0"/>
            </a:br>
            <a:r>
              <a:rPr lang="ru-RU" sz="1600" dirty="0"/>
              <a:t>с учетом дефицитов, выявленных</a:t>
            </a:r>
            <a:br>
              <a:rPr lang="ru-RU" sz="1600" dirty="0"/>
            </a:br>
            <a:r>
              <a:rPr lang="ru-RU" sz="1600" dirty="0"/>
              <a:t>в ходе самодиагностики</a:t>
            </a:r>
          </a:p>
        </p:txBody>
      </p:sp>
    </p:spTree>
    <p:extLst>
      <p:ext uri="{BB962C8B-B14F-4D97-AF65-F5344CB8AC3E}">
        <p14:creationId xmlns:p14="http://schemas.microsoft.com/office/powerpoint/2010/main" xmlns="" val="23393552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рямоугольник 33">
            <a:extLst>
              <a:ext uri="{FF2B5EF4-FFF2-40B4-BE49-F238E27FC236}">
                <a16:creationId xmlns:a16="http://schemas.microsoft.com/office/drawing/2014/main" xmlns="" id="{0E0F8556-C010-4396-940C-975E9BFE401D}"/>
              </a:ext>
            </a:extLst>
          </p:cNvPr>
          <p:cNvSpPr/>
          <p:nvPr/>
        </p:nvSpPr>
        <p:spPr>
          <a:xfrm>
            <a:off x="666966" y="1656810"/>
            <a:ext cx="1359953" cy="1361005"/>
          </a:xfrm>
          <a:prstGeom prst="rect">
            <a:avLst/>
          </a:prstGeom>
          <a:pattFill prst="wdUpDiag">
            <a:fgClr>
              <a:schemeClr val="accent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>
            <a:extLst>
              <a:ext uri="{FF2B5EF4-FFF2-40B4-BE49-F238E27FC236}">
                <a16:creationId xmlns:a16="http://schemas.microsoft.com/office/drawing/2014/main" xmlns="" id="{5FE2965A-1DA2-40A4-A210-AEAD8C212B5C}"/>
              </a:ext>
            </a:extLst>
          </p:cNvPr>
          <p:cNvSpPr/>
          <p:nvPr/>
        </p:nvSpPr>
        <p:spPr>
          <a:xfrm>
            <a:off x="666966" y="3271428"/>
            <a:ext cx="2961748" cy="1354631"/>
          </a:xfrm>
          <a:prstGeom prst="rect">
            <a:avLst/>
          </a:prstGeom>
          <a:pattFill prst="wdUpDiag">
            <a:fgClr>
              <a:srgbClr val="05B9F6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>
            <a:extLst>
              <a:ext uri="{FF2B5EF4-FFF2-40B4-BE49-F238E27FC236}">
                <a16:creationId xmlns:a16="http://schemas.microsoft.com/office/drawing/2014/main" xmlns="" id="{3191D80A-28ED-4436-AF63-91EB9B5FD9D2}"/>
              </a:ext>
            </a:extLst>
          </p:cNvPr>
          <p:cNvSpPr/>
          <p:nvPr/>
        </p:nvSpPr>
        <p:spPr>
          <a:xfrm>
            <a:off x="2268997" y="1656810"/>
            <a:ext cx="2961658" cy="1361005"/>
          </a:xfrm>
          <a:prstGeom prst="rect">
            <a:avLst/>
          </a:prstGeom>
          <a:pattFill prst="wdUpDiag">
            <a:fgClr>
              <a:srgbClr val="EF2A79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>
            <a:extLst>
              <a:ext uri="{FF2B5EF4-FFF2-40B4-BE49-F238E27FC236}">
                <a16:creationId xmlns:a16="http://schemas.microsoft.com/office/drawing/2014/main" xmlns="" id="{88DD69D1-BDCF-483D-9C9D-72410087FB1B}"/>
              </a:ext>
            </a:extLst>
          </p:cNvPr>
          <p:cNvSpPr/>
          <p:nvPr/>
        </p:nvSpPr>
        <p:spPr>
          <a:xfrm>
            <a:off x="3868559" y="3265054"/>
            <a:ext cx="1361005" cy="1354631"/>
          </a:xfrm>
          <a:prstGeom prst="rect">
            <a:avLst/>
          </a:prstGeom>
          <a:pattFill prst="wdUpDiag">
            <a:fgClr>
              <a:srgbClr val="F75847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>
            <a:extLst>
              <a:ext uri="{FF2B5EF4-FFF2-40B4-BE49-F238E27FC236}">
                <a16:creationId xmlns:a16="http://schemas.microsoft.com/office/drawing/2014/main" xmlns="" id="{A11C273D-A9C6-4B10-B8A8-96FF10086BF5}"/>
              </a:ext>
            </a:extLst>
          </p:cNvPr>
          <p:cNvSpPr/>
          <p:nvPr/>
        </p:nvSpPr>
        <p:spPr>
          <a:xfrm>
            <a:off x="5471591" y="1659996"/>
            <a:ext cx="1359953" cy="2966063"/>
          </a:xfrm>
          <a:prstGeom prst="rect">
            <a:avLst/>
          </a:prstGeom>
          <a:pattFill prst="wdUpDiag">
            <a:fgClr>
              <a:srgbClr val="05B9F6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>
            <a:extLst>
              <a:ext uri="{FF2B5EF4-FFF2-40B4-BE49-F238E27FC236}">
                <a16:creationId xmlns:a16="http://schemas.microsoft.com/office/drawing/2014/main" xmlns="" id="{2F660330-D4EA-49F6-AFD6-A42554C80849}"/>
              </a:ext>
            </a:extLst>
          </p:cNvPr>
          <p:cNvSpPr/>
          <p:nvPr/>
        </p:nvSpPr>
        <p:spPr>
          <a:xfrm>
            <a:off x="7075421" y="1648915"/>
            <a:ext cx="1361005" cy="1354631"/>
          </a:xfrm>
          <a:prstGeom prst="rect">
            <a:avLst/>
          </a:prstGeom>
          <a:pattFill prst="wdUpDiag">
            <a:fgClr>
              <a:srgbClr val="F75847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>
            <a:extLst>
              <a:ext uri="{FF2B5EF4-FFF2-40B4-BE49-F238E27FC236}">
                <a16:creationId xmlns:a16="http://schemas.microsoft.com/office/drawing/2014/main" xmlns="" id="{2686FDE4-E3B8-4093-AD5A-4DF1AE997AD1}"/>
              </a:ext>
            </a:extLst>
          </p:cNvPr>
          <p:cNvSpPr/>
          <p:nvPr/>
        </p:nvSpPr>
        <p:spPr>
          <a:xfrm>
            <a:off x="7075506" y="3268240"/>
            <a:ext cx="2961658" cy="1361005"/>
          </a:xfrm>
          <a:prstGeom prst="rect">
            <a:avLst/>
          </a:prstGeom>
          <a:pattFill prst="wdUpDiag">
            <a:fgClr>
              <a:srgbClr val="EF2A79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>
            <a:extLst>
              <a:ext uri="{FF2B5EF4-FFF2-40B4-BE49-F238E27FC236}">
                <a16:creationId xmlns:a16="http://schemas.microsoft.com/office/drawing/2014/main" xmlns="" id="{05E62F9C-8351-454B-AAEF-FF052A156500}"/>
              </a:ext>
            </a:extLst>
          </p:cNvPr>
          <p:cNvSpPr/>
          <p:nvPr/>
        </p:nvSpPr>
        <p:spPr>
          <a:xfrm>
            <a:off x="8673369" y="1642541"/>
            <a:ext cx="2962800" cy="1361005"/>
          </a:xfrm>
          <a:prstGeom prst="rect">
            <a:avLst/>
          </a:prstGeom>
          <a:pattFill prst="wdUpDiag">
            <a:fgClr>
              <a:schemeClr val="accent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>
            <a:extLst>
              <a:ext uri="{FF2B5EF4-FFF2-40B4-BE49-F238E27FC236}">
                <a16:creationId xmlns:a16="http://schemas.microsoft.com/office/drawing/2014/main" xmlns="" id="{78C2BADE-265F-4FF3-AAE1-5D1AAB3C7BE5}"/>
              </a:ext>
            </a:extLst>
          </p:cNvPr>
          <p:cNvSpPr/>
          <p:nvPr/>
        </p:nvSpPr>
        <p:spPr>
          <a:xfrm>
            <a:off x="10275163" y="3253971"/>
            <a:ext cx="1361005" cy="1354631"/>
          </a:xfrm>
          <a:prstGeom prst="rect">
            <a:avLst/>
          </a:prstGeom>
          <a:pattFill prst="wdUpDiag">
            <a:fgClr>
              <a:srgbClr val="05B9F6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7" name="Рисунок 26">
            <a:extLst>
              <a:ext uri="{FF2B5EF4-FFF2-40B4-BE49-F238E27FC236}">
                <a16:creationId xmlns:a16="http://schemas.microsoft.com/office/drawing/2014/main" xmlns="" id="{D94A547A-E102-48FF-B01A-A64AB984C93F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500" r="12500"/>
          <a:stretch>
            <a:fillRect/>
          </a:stretch>
        </p:blipFill>
        <p:spPr/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xmlns="" id="{117D4BF5-3D36-4639-9567-47B8B4C02666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456" r="12456"/>
          <a:stretch>
            <a:fillRect/>
          </a:stretch>
        </p:blipFill>
        <p:spPr/>
      </p:pic>
      <p:pic>
        <p:nvPicPr>
          <p:cNvPr id="29" name="Рисунок 28">
            <a:extLst>
              <a:ext uri="{FF2B5EF4-FFF2-40B4-BE49-F238E27FC236}">
                <a16:creationId xmlns:a16="http://schemas.microsoft.com/office/drawing/2014/main" xmlns="" id="{C60FCA2F-7215-4DA1-AE71-EB50D24C50C4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456" r="12456"/>
          <a:stretch>
            <a:fillRect/>
          </a:stretch>
        </p:blipFill>
        <p:spPr/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566B28FE-2782-4642-92B3-1A5869C4CDC2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456" r="12456"/>
          <a:stretch>
            <a:fillRect/>
          </a:stretch>
        </p:blipFill>
        <p:spPr/>
      </p:pic>
      <p:pic>
        <p:nvPicPr>
          <p:cNvPr id="25" name="Рисунок 24">
            <a:extLst>
              <a:ext uri="{FF2B5EF4-FFF2-40B4-BE49-F238E27FC236}">
                <a16:creationId xmlns:a16="http://schemas.microsoft.com/office/drawing/2014/main" xmlns="" id="{EB8C9BBB-0D68-4B2B-B188-A004C3D14E14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9401" b="9401"/>
          <a:stretch>
            <a:fillRect/>
          </a:stretch>
        </p:blipFill>
        <p:spPr/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A5532C8C-C7CF-457B-B12C-052EEACB2B6E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560" b="15560"/>
          <a:stretch>
            <a:fillRect/>
          </a:stretch>
        </p:blipFill>
        <p:spPr/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xmlns="" id="{D967786C-F14B-4D39-BD8D-F29E7BAB7FFE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3165" b="5631"/>
          <a:stretch/>
        </p:blipFill>
        <p:spPr>
          <a:xfrm>
            <a:off x="8619307" y="1598754"/>
            <a:ext cx="2962800" cy="1361005"/>
          </a:xfrm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xmlns="" id="{738249F2-27AA-4870-A443-3F01B5AC5CBE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1727" b="7037"/>
          <a:stretch/>
        </p:blipFill>
        <p:spPr>
          <a:xfrm>
            <a:off x="7016308" y="3206998"/>
            <a:ext cx="2962800" cy="1361005"/>
          </a:xfr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4F370775-0E90-4C1C-BF36-1B7D08907E65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0801" r="38659"/>
          <a:stretch/>
        </p:blipFill>
        <p:spPr>
          <a:xfrm>
            <a:off x="5414480" y="1601942"/>
            <a:ext cx="1361005" cy="2969247"/>
          </a:xfrm>
        </p:spPr>
      </p:pic>
      <p:sp>
        <p:nvSpPr>
          <p:cNvPr id="8" name="Текст 7">
            <a:extLst>
              <a:ext uri="{FF2B5EF4-FFF2-40B4-BE49-F238E27FC236}">
                <a16:creationId xmlns:a16="http://schemas.microsoft.com/office/drawing/2014/main" xmlns="" id="{9C9DBCF3-598C-4F83-9316-965D4C02399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15274" y="444626"/>
            <a:ext cx="10124908" cy="588220"/>
          </a:xfrm>
        </p:spPr>
        <p:txBody>
          <a:bodyPr/>
          <a:lstStyle/>
          <a:p>
            <a:r>
              <a:rPr lang="ru-RU" dirty="0"/>
              <a:t>Работа с молодыми педагогами</a:t>
            </a:r>
          </a:p>
        </p:txBody>
      </p:sp>
      <p:pic>
        <p:nvPicPr>
          <p:cNvPr id="31" name="Рисунок 30">
            <a:extLst>
              <a:ext uri="{FF2B5EF4-FFF2-40B4-BE49-F238E27FC236}">
                <a16:creationId xmlns:a16="http://schemas.microsoft.com/office/drawing/2014/main" xmlns="" id="{E582CC7A-C7A6-49B5-9E37-E800E7981BDE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8910" y="4724400"/>
            <a:ext cx="3874008" cy="1456944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45EDA37E-F735-48B0-90C2-7BE72F201E51}"/>
              </a:ext>
            </a:extLst>
          </p:cNvPr>
          <p:cNvSpPr txBox="1"/>
          <p:nvPr/>
        </p:nvSpPr>
        <p:spPr>
          <a:xfrm>
            <a:off x="4687367" y="4724400"/>
            <a:ext cx="7096645" cy="15265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Aft>
                <a:spcPts val="600"/>
              </a:spcAft>
            </a:pPr>
            <a:r>
              <a:rPr lang="ru-RU" sz="2400" b="1" dirty="0"/>
              <a:t>129</a:t>
            </a:r>
            <a:r>
              <a:rPr lang="ru-RU" sz="1600" b="1" dirty="0"/>
              <a:t> слушателей</a:t>
            </a:r>
            <a:r>
              <a:rPr lang="ru-RU" sz="1600" dirty="0"/>
              <a:t> школы молодого педагога</a:t>
            </a:r>
          </a:p>
          <a:p>
            <a:pPr>
              <a:lnSpc>
                <a:spcPct val="80000"/>
              </a:lnSpc>
              <a:spcAft>
                <a:spcPts val="600"/>
              </a:spcAft>
            </a:pPr>
            <a:r>
              <a:rPr lang="ru-RU" sz="2400" b="1" dirty="0"/>
              <a:t>120</a:t>
            </a:r>
            <a:r>
              <a:rPr lang="ru-RU" sz="1600" b="1" dirty="0"/>
              <a:t> высококвалифицированных педагогов-наставников</a:t>
            </a:r>
          </a:p>
          <a:p>
            <a:pPr>
              <a:lnSpc>
                <a:spcPct val="80000"/>
              </a:lnSpc>
              <a:spcAft>
                <a:spcPts val="600"/>
              </a:spcAft>
            </a:pPr>
            <a:r>
              <a:rPr lang="ru-RU" sz="1600" b="1" dirty="0"/>
              <a:t>Более </a:t>
            </a:r>
            <a:r>
              <a:rPr lang="ru-RU" sz="2000" b="1" dirty="0"/>
              <a:t>100</a:t>
            </a:r>
            <a:r>
              <a:rPr lang="ru-RU" sz="1600" b="1" dirty="0"/>
              <a:t> лидеров-наставников </a:t>
            </a:r>
            <a:r>
              <a:rPr lang="ru-RU" sz="1600" dirty="0"/>
              <a:t>транслируют в профессиональном сообществе эффективные практики наставничества в ежегодном форуме «</a:t>
            </a:r>
            <a:r>
              <a:rPr lang="ru-RU" sz="1600" dirty="0" err="1"/>
              <a:t>PROнаставничество</a:t>
            </a:r>
            <a:r>
              <a:rPr lang="ru-RU" sz="1600" dirty="0"/>
              <a:t>: проблемы, практики, перспективы»</a:t>
            </a:r>
          </a:p>
        </p:txBody>
      </p:sp>
    </p:spTree>
    <p:extLst>
      <p:ext uri="{BB962C8B-B14F-4D97-AF65-F5344CB8AC3E}">
        <p14:creationId xmlns:p14="http://schemas.microsoft.com/office/powerpoint/2010/main" xmlns="" val="3074419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xmlns="" id="{64787CA0-E4D9-42F4-B04D-C15131D7A840}"/>
              </a:ext>
            </a:extLst>
          </p:cNvPr>
          <p:cNvSpPr/>
          <p:nvPr/>
        </p:nvSpPr>
        <p:spPr>
          <a:xfrm>
            <a:off x="590453" y="1782015"/>
            <a:ext cx="2416273" cy="4522801"/>
          </a:xfrm>
          <a:prstGeom prst="rect">
            <a:avLst/>
          </a:prstGeom>
          <a:pattFill prst="wdUpDiag">
            <a:fgClr>
              <a:schemeClr val="accent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xmlns="" id="{7F0D75F3-96D4-44E9-8BDB-DFA70B4D0865}"/>
              </a:ext>
            </a:extLst>
          </p:cNvPr>
          <p:cNvSpPr/>
          <p:nvPr/>
        </p:nvSpPr>
        <p:spPr>
          <a:xfrm>
            <a:off x="3467101" y="1782016"/>
            <a:ext cx="2432049" cy="2418510"/>
          </a:xfrm>
          <a:prstGeom prst="rect">
            <a:avLst/>
          </a:prstGeom>
          <a:pattFill prst="wdUpDiag">
            <a:fgClr>
              <a:srgbClr val="F75847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xmlns="" id="{0C705439-D963-47B8-A827-6B4BBF4E73EC}"/>
              </a:ext>
            </a:extLst>
          </p:cNvPr>
          <p:cNvSpPr/>
          <p:nvPr/>
        </p:nvSpPr>
        <p:spPr>
          <a:xfrm>
            <a:off x="3467101" y="4676835"/>
            <a:ext cx="1670050" cy="1632683"/>
          </a:xfrm>
          <a:prstGeom prst="rect">
            <a:avLst/>
          </a:prstGeom>
          <a:pattFill prst="wdUpDiag">
            <a:fgClr>
              <a:srgbClr val="05B9F6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Текст 12">
            <a:extLst>
              <a:ext uri="{FF2B5EF4-FFF2-40B4-BE49-F238E27FC236}">
                <a16:creationId xmlns:a16="http://schemas.microsoft.com/office/drawing/2014/main" xmlns="" id="{33C6462A-6F68-47D7-98F8-C01B0F6239E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anchor="t"/>
          <a:lstStyle/>
          <a:p>
            <a:r>
              <a:rPr lang="ru-RU" dirty="0"/>
              <a:t>Инновационные практики</a:t>
            </a:r>
            <a:br>
              <a:rPr lang="ru-RU" dirty="0"/>
            </a:br>
            <a:r>
              <a:rPr lang="ru-RU" dirty="0"/>
              <a:t>повышения </a:t>
            </a:r>
            <a:r>
              <a:rPr lang="ru-RU" dirty="0" err="1"/>
              <a:t>профмастерства</a:t>
            </a:r>
            <a:endParaRPr lang="ru-RU" dirty="0"/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54F30407-B4EF-405D-AAF1-720C8FDED9CF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2016" t="27662" r="14191"/>
          <a:stretch/>
        </p:blipFill>
        <p:spPr>
          <a:xfrm>
            <a:off x="523778" y="1727216"/>
            <a:ext cx="5318222" cy="4522801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EB8727CC-1B21-49D3-BC05-90A5C407968E}"/>
              </a:ext>
            </a:extLst>
          </p:cNvPr>
          <p:cNvSpPr txBox="1"/>
          <p:nvPr/>
        </p:nvSpPr>
        <p:spPr>
          <a:xfrm>
            <a:off x="6311900" y="1727216"/>
            <a:ext cx="5466484" cy="43519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ru-RU" sz="4800" b="1" dirty="0"/>
              <a:t>14</a:t>
            </a:r>
            <a:r>
              <a:rPr lang="ru-RU" b="1" dirty="0"/>
              <a:t> опорных площадок </a:t>
            </a:r>
            <a:r>
              <a:rPr lang="ru-RU" dirty="0"/>
              <a:t>по патриотическому воспитанию</a:t>
            </a:r>
          </a:p>
          <a:p>
            <a:pPr algn="r">
              <a:lnSpc>
                <a:spcPct val="90000"/>
              </a:lnSpc>
              <a:spcAft>
                <a:spcPts val="1200"/>
              </a:spcAft>
            </a:pPr>
            <a:r>
              <a:rPr lang="ru-RU" sz="3600" b="1" dirty="0"/>
              <a:t>243</a:t>
            </a:r>
            <a:r>
              <a:rPr lang="ru-RU" dirty="0"/>
              <a:t> педагога</a:t>
            </a:r>
          </a:p>
          <a:p>
            <a:pPr algn="r">
              <a:lnSpc>
                <a:spcPct val="90000"/>
              </a:lnSpc>
              <a:spcAft>
                <a:spcPts val="1200"/>
              </a:spcAft>
            </a:pPr>
            <a:endParaRPr lang="ru-RU" dirty="0"/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ru-RU" sz="4800" b="1" dirty="0"/>
              <a:t>3</a:t>
            </a:r>
            <a:r>
              <a:rPr lang="ru-RU" dirty="0"/>
              <a:t> муниципальные авторские школы</a:t>
            </a: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ru-RU" sz="4800" b="1" dirty="0"/>
              <a:t>3</a:t>
            </a:r>
            <a:r>
              <a:rPr lang="ru-RU" dirty="0"/>
              <a:t> региональные площадки-новаторы</a:t>
            </a:r>
          </a:p>
          <a:p>
            <a:pPr algn="r">
              <a:lnSpc>
                <a:spcPct val="90000"/>
              </a:lnSpc>
              <a:spcAft>
                <a:spcPts val="1200"/>
              </a:spcAft>
            </a:pPr>
            <a:r>
              <a:rPr lang="ru-RU" sz="3600" b="1" dirty="0"/>
              <a:t>458</a:t>
            </a:r>
            <a:r>
              <a:rPr lang="ru-RU" b="1" dirty="0"/>
              <a:t> </a:t>
            </a:r>
            <a:r>
              <a:rPr lang="ru-RU" dirty="0"/>
              <a:t>педагогов</a:t>
            </a:r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xmlns="" id="{8A10F674-4C72-43A7-A610-41E1115705E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0832" t="76296" r="10903"/>
          <a:stretch/>
        </p:blipFill>
        <p:spPr>
          <a:xfrm>
            <a:off x="3409951" y="4624387"/>
            <a:ext cx="1670050" cy="1625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056940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xmlns="" id="{BB9BDF4E-B4EB-40CD-966C-6D768EF983C0}"/>
              </a:ext>
            </a:extLst>
          </p:cNvPr>
          <p:cNvSpPr/>
          <p:nvPr/>
        </p:nvSpPr>
        <p:spPr>
          <a:xfrm>
            <a:off x="658047" y="1718115"/>
            <a:ext cx="1830760" cy="1761685"/>
          </a:xfrm>
          <a:prstGeom prst="rect">
            <a:avLst/>
          </a:prstGeom>
          <a:pattFill prst="wdUpDiag">
            <a:fgClr>
              <a:schemeClr val="accent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xmlns="" id="{064F7464-A6CC-4561-9F90-E9A6D97E6D1A}"/>
              </a:ext>
            </a:extLst>
          </p:cNvPr>
          <p:cNvSpPr/>
          <p:nvPr/>
        </p:nvSpPr>
        <p:spPr>
          <a:xfrm>
            <a:off x="658047" y="4169244"/>
            <a:ext cx="1812821" cy="1769595"/>
          </a:xfrm>
          <a:prstGeom prst="rect">
            <a:avLst/>
          </a:prstGeom>
          <a:pattFill prst="wdUpDiag">
            <a:fgClr>
              <a:srgbClr val="05B9F6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xmlns="" id="{B1004B86-DB4A-4D72-A80A-C8DE0443BA86}"/>
              </a:ext>
            </a:extLst>
          </p:cNvPr>
          <p:cNvSpPr/>
          <p:nvPr/>
        </p:nvSpPr>
        <p:spPr>
          <a:xfrm>
            <a:off x="6369119" y="4150213"/>
            <a:ext cx="1812821" cy="1788625"/>
          </a:xfrm>
          <a:prstGeom prst="rect">
            <a:avLst/>
          </a:prstGeom>
          <a:pattFill prst="wdUpDiag">
            <a:fgClr>
              <a:srgbClr val="EF2A79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xmlns="" id="{7AF873CA-42EF-404C-A78E-A1D90916EA2D}"/>
              </a:ext>
            </a:extLst>
          </p:cNvPr>
          <p:cNvSpPr/>
          <p:nvPr/>
        </p:nvSpPr>
        <p:spPr>
          <a:xfrm>
            <a:off x="6369119" y="1718115"/>
            <a:ext cx="1787885" cy="1740638"/>
          </a:xfrm>
          <a:prstGeom prst="rect">
            <a:avLst/>
          </a:prstGeom>
          <a:pattFill prst="wdUpDiag">
            <a:fgClr>
              <a:srgbClr val="F75847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4D78EF6F-BE77-4704-A4F6-D17613531E8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ru-RU" dirty="0"/>
              <a:t>Конкурсное движение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50087536-8490-4BEF-812D-F9BD61C4CFF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969" t="21038" r="31856" b="39233"/>
          <a:stretch/>
        </p:blipFill>
        <p:spPr>
          <a:xfrm>
            <a:off x="6311900" y="4113225"/>
            <a:ext cx="1781604" cy="1774814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810A010A-BB2F-4DFC-B033-76AC8D1FDA6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557" t="152" r="11557"/>
          <a:stretch/>
        </p:blipFill>
        <p:spPr>
          <a:xfrm>
            <a:off x="612486" y="4113225"/>
            <a:ext cx="1781604" cy="177481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48A055C6-BB73-4B68-BA28-5AD13963C1AB}"/>
              </a:ext>
            </a:extLst>
          </p:cNvPr>
          <p:cNvSpPr txBox="1"/>
          <p:nvPr/>
        </p:nvSpPr>
        <p:spPr>
          <a:xfrm>
            <a:off x="594547" y="5892178"/>
            <a:ext cx="3155950" cy="4911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Aft>
                <a:spcPts val="600"/>
              </a:spcAft>
            </a:pPr>
            <a:r>
              <a:rPr lang="ru-RU" sz="1600" b="1" dirty="0"/>
              <a:t>Румянцева</a:t>
            </a:r>
            <a:br>
              <a:rPr lang="ru-RU" sz="1600" b="1" dirty="0"/>
            </a:br>
            <a:r>
              <a:rPr lang="ru-RU" sz="1600" b="1" dirty="0"/>
              <a:t>Валентина Владимировна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414591F0-63FA-4BDD-830E-32AB5B0AC08F}"/>
              </a:ext>
            </a:extLst>
          </p:cNvPr>
          <p:cNvSpPr txBox="1"/>
          <p:nvPr/>
        </p:nvSpPr>
        <p:spPr>
          <a:xfrm>
            <a:off x="2393971" y="4123246"/>
            <a:ext cx="3683475" cy="14988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Aft>
                <a:spcPts val="600"/>
              </a:spcAft>
            </a:pPr>
            <a:r>
              <a:rPr lang="ru-RU" sz="1200" b="1" dirty="0"/>
              <a:t>Педагог дополнительного образования ДО АНО «Православный детский сад «Введенский»</a:t>
            </a:r>
          </a:p>
          <a:p>
            <a:pPr>
              <a:lnSpc>
                <a:spcPct val="80000"/>
              </a:lnSpc>
              <a:spcAft>
                <a:spcPts val="600"/>
              </a:spcAft>
            </a:pPr>
            <a:r>
              <a:rPr lang="ru-RU" sz="1200" dirty="0"/>
              <a:t>Победитель регионального этапа Всероссийского конкурса «За нравственный подвиг учителя» в номинации «Лучшая дополнительная общеразвивающая программа духовно-нравственного и гражданско-патриотического воспитания обучающихся»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A6BBF68B-0241-4A89-B794-8E82F4978FA7}"/>
              </a:ext>
            </a:extLst>
          </p:cNvPr>
          <p:cNvSpPr txBox="1"/>
          <p:nvPr/>
        </p:nvSpPr>
        <p:spPr>
          <a:xfrm>
            <a:off x="6311900" y="5892178"/>
            <a:ext cx="3155950" cy="4911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Aft>
                <a:spcPts val="600"/>
              </a:spcAft>
            </a:pPr>
            <a:r>
              <a:rPr lang="ru-RU" sz="1600" b="1" dirty="0"/>
              <a:t>Кожухова</a:t>
            </a:r>
            <a:br>
              <a:rPr lang="ru-RU" sz="1600" b="1" dirty="0"/>
            </a:br>
            <a:r>
              <a:rPr lang="ru-RU" sz="1600" b="1" dirty="0"/>
              <a:t>Анастасия Вячеславовна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3723682D-8213-4839-AB1E-690DE6232D50}"/>
              </a:ext>
            </a:extLst>
          </p:cNvPr>
          <p:cNvSpPr txBox="1"/>
          <p:nvPr/>
        </p:nvSpPr>
        <p:spPr>
          <a:xfrm>
            <a:off x="8095903" y="4131752"/>
            <a:ext cx="3486129" cy="15050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Aft>
                <a:spcPts val="600"/>
              </a:spcAft>
            </a:pPr>
            <a:r>
              <a:rPr lang="ru-RU" sz="1200" b="1" dirty="0"/>
              <a:t>Воспитатель</a:t>
            </a:r>
            <a:br>
              <a:rPr lang="ru-RU" sz="1200" b="1" dirty="0"/>
            </a:br>
            <a:r>
              <a:rPr lang="ru-RU" sz="1200" b="1" dirty="0"/>
              <a:t>МБДОУ ДС №63 «Машенька»</a:t>
            </a:r>
          </a:p>
          <a:p>
            <a:pPr>
              <a:lnSpc>
                <a:spcPct val="80000"/>
              </a:lnSpc>
              <a:spcAft>
                <a:spcPts val="600"/>
              </a:spcAft>
            </a:pPr>
            <a:r>
              <a:rPr lang="ru-RU" sz="1200" dirty="0"/>
              <a:t>Победитель в региональном этапе Всероссийского конкурса «Воспитатель года России — 2024»</a:t>
            </a:r>
          </a:p>
          <a:p>
            <a:pPr>
              <a:lnSpc>
                <a:spcPct val="80000"/>
              </a:lnSpc>
              <a:spcAft>
                <a:spcPts val="600"/>
              </a:spcAft>
            </a:pPr>
            <a:r>
              <a:rPr lang="ru-RU" sz="1200" dirty="0"/>
              <a:t>Финалист Всероссийского конкурса «Воспитатель года России – 2024»</a:t>
            </a:r>
          </a:p>
          <a:p>
            <a:pPr>
              <a:lnSpc>
                <a:spcPct val="80000"/>
              </a:lnSpc>
              <a:spcAft>
                <a:spcPts val="600"/>
              </a:spcAft>
            </a:pPr>
            <a:endParaRPr lang="ru-RU" sz="1200" dirty="0"/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xmlns="" id="{6658F3B4-4A7A-40A0-A4A1-89640A6E33E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47642"/>
          <a:stretch/>
        </p:blipFill>
        <p:spPr>
          <a:xfrm>
            <a:off x="6311900" y="1667315"/>
            <a:ext cx="1795633" cy="177481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1452D886-57AD-4893-845C-37E0F90BFE4E}"/>
              </a:ext>
            </a:extLst>
          </p:cNvPr>
          <p:cNvSpPr txBox="1"/>
          <p:nvPr/>
        </p:nvSpPr>
        <p:spPr>
          <a:xfrm>
            <a:off x="6311900" y="3448920"/>
            <a:ext cx="4689474" cy="4862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Aft>
                <a:spcPts val="600"/>
              </a:spcAft>
            </a:pPr>
            <a:r>
              <a:rPr lang="ru-RU" sz="1600" b="1" dirty="0"/>
              <a:t>МБДОУ ДС №14</a:t>
            </a:r>
            <a:br>
              <a:rPr lang="ru-RU" sz="1600" b="1" dirty="0"/>
            </a:br>
            <a:r>
              <a:rPr lang="ru-RU" sz="1600" b="1" dirty="0"/>
              <a:t>«Солнышко»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149C4749-626D-4261-9FC1-59114BF6FE60}"/>
              </a:ext>
            </a:extLst>
          </p:cNvPr>
          <p:cNvSpPr txBox="1"/>
          <p:nvPr/>
        </p:nvSpPr>
        <p:spPr>
          <a:xfrm>
            <a:off x="8094951" y="1673215"/>
            <a:ext cx="3674762" cy="10593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Aft>
                <a:spcPts val="600"/>
              </a:spcAft>
            </a:pPr>
            <a:r>
              <a:rPr lang="ru-RU" sz="1200" b="1" dirty="0"/>
              <a:t>Заведующий</a:t>
            </a:r>
            <a:br>
              <a:rPr lang="ru-RU" sz="1200" b="1" dirty="0"/>
            </a:br>
            <a:r>
              <a:rPr lang="ru-RU" sz="1200" b="1" dirty="0"/>
              <a:t>Чеховская Наталья Петровна</a:t>
            </a:r>
          </a:p>
          <a:p>
            <a:pPr>
              <a:lnSpc>
                <a:spcPct val="80000"/>
              </a:lnSpc>
              <a:spcAft>
                <a:spcPts val="600"/>
              </a:spcAft>
            </a:pPr>
            <a:r>
              <a:rPr lang="ru-RU" sz="1200" dirty="0"/>
              <a:t>Лауреат XI Всероссийского конкурса «Лучшая инклюзивная школа</a:t>
            </a:r>
            <a:br>
              <a:rPr lang="ru-RU" sz="1200" dirty="0"/>
            </a:br>
            <a:r>
              <a:rPr lang="ru-RU" sz="1200" dirty="0"/>
              <a:t>России — 2024» в номинации «Лучший инклюзивный детский сад»</a:t>
            </a:r>
          </a:p>
        </p:txBody>
      </p:sp>
      <p:pic>
        <p:nvPicPr>
          <p:cNvPr id="22" name="Рисунок 21">
            <a:extLst>
              <a:ext uri="{FF2B5EF4-FFF2-40B4-BE49-F238E27FC236}">
                <a16:creationId xmlns:a16="http://schemas.microsoft.com/office/drawing/2014/main" xmlns="" id="{10F5AEA6-90C1-4790-9085-93B27652C03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0233" t="-334" r="28910" b="-49"/>
          <a:stretch/>
        </p:blipFill>
        <p:spPr>
          <a:xfrm>
            <a:off x="612486" y="1667317"/>
            <a:ext cx="1812821" cy="1781603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91D3AFE1-75BE-41B0-84B1-424BA084B75B}"/>
              </a:ext>
            </a:extLst>
          </p:cNvPr>
          <p:cNvSpPr txBox="1"/>
          <p:nvPr/>
        </p:nvSpPr>
        <p:spPr>
          <a:xfrm>
            <a:off x="612485" y="3461621"/>
            <a:ext cx="4467225" cy="4862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Aft>
                <a:spcPts val="600"/>
              </a:spcAft>
            </a:pPr>
            <a:r>
              <a:rPr lang="ru-RU" sz="1600" b="1" dirty="0"/>
              <a:t>ОАНО «Православная</a:t>
            </a:r>
            <a:br>
              <a:rPr lang="ru-RU" sz="1600" b="1" dirty="0"/>
            </a:br>
            <a:r>
              <a:rPr lang="ru-RU" sz="1600" b="1" dirty="0"/>
              <a:t>гимназия №38»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E8A9EE06-F21F-44A3-BB12-FEAA655DDB78}"/>
              </a:ext>
            </a:extLst>
          </p:cNvPr>
          <p:cNvSpPr txBox="1"/>
          <p:nvPr/>
        </p:nvSpPr>
        <p:spPr>
          <a:xfrm>
            <a:off x="2429794" y="1673217"/>
            <a:ext cx="3882105" cy="7602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Aft>
                <a:spcPts val="600"/>
              </a:spcAft>
            </a:pPr>
            <a:r>
              <a:rPr lang="ru-RU" sz="1200" b="1" dirty="0"/>
              <a:t>Директор Гринева Елена Ивановна</a:t>
            </a:r>
          </a:p>
          <a:p>
            <a:pPr>
              <a:lnSpc>
                <a:spcPct val="80000"/>
              </a:lnSpc>
              <a:spcAft>
                <a:spcPts val="600"/>
              </a:spcAft>
            </a:pPr>
            <a:r>
              <a:rPr lang="ru-RU" sz="1200" dirty="0"/>
              <a:t>Победитель III Всероссийского конкурса на лучшие педагогические разработки в области духовно-нравственной культуры «Клевер ДНК» – 2024</a:t>
            </a:r>
          </a:p>
        </p:txBody>
      </p:sp>
    </p:spTree>
    <p:extLst>
      <p:ext uri="{BB962C8B-B14F-4D97-AF65-F5344CB8AC3E}">
        <p14:creationId xmlns:p14="http://schemas.microsoft.com/office/powerpoint/2010/main" xmlns="" val="3093041228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28 dark">
      <a:dk1>
        <a:srgbClr val="F9F9F9"/>
      </a:dk1>
      <a:lt1>
        <a:srgbClr val="1A242E"/>
      </a:lt1>
      <a:dk2>
        <a:srgbClr val="E7E6E6"/>
      </a:dk2>
      <a:lt2>
        <a:srgbClr val="2C3E50"/>
      </a:lt2>
      <a:accent1>
        <a:srgbClr val="08DAC6"/>
      </a:accent1>
      <a:accent2>
        <a:srgbClr val="05B9F6"/>
      </a:accent2>
      <a:accent3>
        <a:srgbClr val="7E4CC7"/>
      </a:accent3>
      <a:accent4>
        <a:srgbClr val="EF2A79"/>
      </a:accent4>
      <a:accent5>
        <a:srgbClr val="F75847"/>
      </a:accent5>
      <a:accent6>
        <a:srgbClr val="4B5554"/>
      </a:accent6>
      <a:hlink>
        <a:srgbClr val="0563C1"/>
      </a:hlink>
      <a:folHlink>
        <a:srgbClr val="954F72"/>
      </a:folHlink>
    </a:clrScheme>
    <a:fontScheme name="Другая 1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15121</TotalTime>
  <Words>484</Words>
  <Application>Microsoft Office PowerPoint</Application>
  <PresentationFormat>Произвольный</PresentationFormat>
  <Paragraphs>109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Custom Design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Dz</dc:creator>
  <cp:lastModifiedBy>Пользователь</cp:lastModifiedBy>
  <cp:revision>274</cp:revision>
  <dcterms:created xsi:type="dcterms:W3CDTF">2016-11-04T05:31:34Z</dcterms:created>
  <dcterms:modified xsi:type="dcterms:W3CDTF">2024-12-24T13:46:51Z</dcterms:modified>
</cp:coreProperties>
</file>